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GO-TO-MARKET STRATEGY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Go-to-Market Strategy — Editorial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go-to-market strategy deck designed for media, publishing, and creator-economy teams presenting to advertisers and partners. The Sunset Coral palette is tuned for screen and print, and the editorial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Editorial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Go-to-Market Strategy · Editorial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