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GO-TO-MARKET STRATEGY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Editorial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go-to-market strategy deck designed for B2B SaaS founders and revenue leaders. The Sunset Coral palette is tuned for screen and print, and the editorial layout system pre-paces the narrative so you can focus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Editorial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