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GO-TO-MARKET STRATEGY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Minimalist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go-to-market strategy deck designed for climate-tech founders presenting to specialist climate funds. The Forest Sage palette is tuned for screen and print, and the minimalist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Minimalist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Go-to-Market Strategy · Minimalist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