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065F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0B981"/>
                </a:solidFill>
                <a:latin typeface="Plus Jakarta Sans"/>
              </a:rPr>
              <a:t>GO-TO-MARKET STRATEGY  ·  MINIMALIST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Go-to-Market Strategy — Minimalist Forest Sage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minimalist go-to-market strategy deck designed for consumer brand teams presenting to retail buyers and brand partners. The Forest Sage palette is tuned for screen and print, and the minimalist layout system pre-paces </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0B981"/>
                </a:solidFill>
                <a:latin typeface="Plus Jakarta Sans"/>
              </a:rPr>
              <a:t>14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08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Channel Strategy</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channel strategy content.</a:t>
            </a:r>
          </a:p>
          <a:p>
            <a:r>
              <a:rPr sz="1200">
                <a:solidFill>
                  <a:srgbClr val="065F46"/>
                </a:solidFill>
              </a:rPr>
              <a:t>Themed for: Go-to-Market Strategy · Minimalist style · Forest Sage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09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Launch Sequence</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launch sequence content.</a:t>
            </a:r>
          </a:p>
          <a:p>
            <a:r>
              <a:rPr sz="1200">
                <a:solidFill>
                  <a:srgbClr val="065F46"/>
                </a:solidFill>
              </a:rPr>
              <a:t>Themed for: Go-to-Market Strategy · Minimalist style · Forest Sage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10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30/60/90-Day Plan</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30/60/90-day plan content.</a:t>
            </a:r>
          </a:p>
          <a:p>
            <a:r>
              <a:rPr sz="1200">
                <a:solidFill>
                  <a:srgbClr val="065F46"/>
                </a:solidFill>
              </a:rPr>
              <a:t>Themed for: Go-to-Market Strategy · Minimalist style · Forest Sage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11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Quarterly Milestones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quarterly milestones content.</a:t>
            </a:r>
          </a:p>
          <a:p>
            <a:r>
              <a:rPr sz="1200">
                <a:solidFill>
                  <a:srgbClr val="065F46"/>
                </a:solidFill>
              </a:rPr>
              <a:t>Themed for: Go-to-Market Strategy · Minimalist style · Forest Sage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12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Success Metrics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success metrics content.</a:t>
            </a:r>
          </a:p>
          <a:p>
            <a:r>
              <a:rPr sz="1200">
                <a:solidFill>
                  <a:srgbClr val="065F46"/>
                </a:solidFill>
              </a:rPr>
              <a:t>Themed for: Go-to-Market Strategy · Minimalist style · Forest Sage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13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Risks &amp; Mitigations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risks &amp; mitigations content.</a:t>
            </a:r>
          </a:p>
          <a:p>
            <a:r>
              <a:rPr sz="1200">
                <a:solidFill>
                  <a:srgbClr val="065F46"/>
                </a:solidFill>
              </a:rPr>
              <a:t>Themed for: Go-to-Market Strategy · Minimalist style · Forest Sage · Consumer Brand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14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Team &amp; RACI</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team &amp; raci content.</a:t>
            </a:r>
          </a:p>
          <a:p>
            <a:r>
              <a:rPr sz="1200">
                <a:solidFill>
                  <a:srgbClr val="065F46"/>
                </a:solidFill>
              </a:rPr>
              <a:t>Themed for: Go-to-Market Strategy · Minimalist style · Forest Sage · Consumer Brand</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65F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Go-to-Market Strategy — Minimalist Forest Sage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GTM Thesis</a:t>
            </a:r>
          </a:p>
        </p:txBody>
      </p:sp>
      <p:sp>
        <p:nvSpPr>
          <p:cNvPr id="6" name="Oval 5"/>
          <p:cNvSpPr/>
          <p:nvPr/>
        </p:nvSpPr>
        <p:spPr>
          <a:xfrm>
            <a:off x="612648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Target Buyer &amp; ICP</a:t>
            </a:r>
          </a:p>
        </p:txBody>
      </p:sp>
      <p:sp>
        <p:nvSpPr>
          <p:cNvPr id="8" name="Oval 7"/>
          <p:cNvSpPr/>
          <p:nvPr/>
        </p:nvSpPr>
        <p:spPr>
          <a:xfrm>
            <a:off x="73152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Positioning Statement</a:t>
            </a:r>
          </a:p>
        </p:txBody>
      </p:sp>
      <p:sp>
        <p:nvSpPr>
          <p:cNvPr id="10" name="Oval 9"/>
          <p:cNvSpPr/>
          <p:nvPr/>
        </p:nvSpPr>
        <p:spPr>
          <a:xfrm>
            <a:off x="612648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Messaging Pillars</a:t>
            </a:r>
          </a:p>
        </p:txBody>
      </p:sp>
      <p:sp>
        <p:nvSpPr>
          <p:cNvPr id="12" name="Oval 11"/>
          <p:cNvSpPr/>
          <p:nvPr/>
        </p:nvSpPr>
        <p:spPr>
          <a:xfrm>
            <a:off x="73152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Pricing &amp; Packaging</a:t>
            </a:r>
          </a:p>
        </p:txBody>
      </p:sp>
      <p:sp>
        <p:nvSpPr>
          <p:cNvPr id="14" name="Oval 13"/>
          <p:cNvSpPr/>
          <p:nvPr/>
        </p:nvSpPr>
        <p:spPr>
          <a:xfrm>
            <a:off x="612648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Sales Motion</a:t>
            </a:r>
          </a:p>
        </p:txBody>
      </p:sp>
      <p:sp>
        <p:nvSpPr>
          <p:cNvPr id="16" name="Oval 15"/>
          <p:cNvSpPr/>
          <p:nvPr/>
        </p:nvSpPr>
        <p:spPr>
          <a:xfrm>
            <a:off x="73152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Marketing Plan</a:t>
            </a:r>
          </a:p>
        </p:txBody>
      </p:sp>
      <p:sp>
        <p:nvSpPr>
          <p:cNvPr id="18" name="Oval 17"/>
          <p:cNvSpPr/>
          <p:nvPr/>
        </p:nvSpPr>
        <p:spPr>
          <a:xfrm>
            <a:off x="612648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Channel Strategy</a:t>
            </a:r>
          </a:p>
        </p:txBody>
      </p:sp>
      <p:sp>
        <p:nvSpPr>
          <p:cNvPr id="20" name="Oval 19"/>
          <p:cNvSpPr/>
          <p:nvPr/>
        </p:nvSpPr>
        <p:spPr>
          <a:xfrm>
            <a:off x="731520" y="384048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1F2937"/>
                </a:solidFill>
                <a:latin typeface="Plus Jakarta Sans"/>
              </a:rPr>
              <a:t>Launch Sequence</a:t>
            </a:r>
          </a:p>
        </p:txBody>
      </p:sp>
      <p:sp>
        <p:nvSpPr>
          <p:cNvPr id="22" name="Oval 21"/>
          <p:cNvSpPr/>
          <p:nvPr/>
        </p:nvSpPr>
        <p:spPr>
          <a:xfrm>
            <a:off x="6126480" y="384048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1F2937"/>
                </a:solidFill>
                <a:latin typeface="Plus Jakarta Sans"/>
              </a:rPr>
              <a:t>30/60/90-Day Plan</a:t>
            </a:r>
          </a:p>
        </p:txBody>
      </p:sp>
      <p:sp>
        <p:nvSpPr>
          <p:cNvPr id="24" name="Oval 23"/>
          <p:cNvSpPr/>
          <p:nvPr/>
        </p:nvSpPr>
        <p:spPr>
          <a:xfrm>
            <a:off x="731520" y="44805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1F2937"/>
                </a:solidFill>
                <a:latin typeface="Plus Jakarta Sans"/>
              </a:rPr>
              <a:t>Quarterly Milestones</a:t>
            </a:r>
          </a:p>
        </p:txBody>
      </p:sp>
      <p:sp>
        <p:nvSpPr>
          <p:cNvPr id="26" name="Oval 25"/>
          <p:cNvSpPr/>
          <p:nvPr/>
        </p:nvSpPr>
        <p:spPr>
          <a:xfrm>
            <a:off x="6126480" y="44805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1F2937"/>
                </a:solidFill>
                <a:latin typeface="Plus Jakarta Sans"/>
              </a:rPr>
              <a:t>Success Metrics</a:t>
            </a:r>
          </a:p>
        </p:txBody>
      </p:sp>
      <p:sp>
        <p:nvSpPr>
          <p:cNvPr id="28" name="Oval 27"/>
          <p:cNvSpPr/>
          <p:nvPr/>
        </p:nvSpPr>
        <p:spPr>
          <a:xfrm>
            <a:off x="731520" y="51206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1F2937"/>
                </a:solidFill>
                <a:latin typeface="Plus Jakarta Sans"/>
              </a:rPr>
              <a:t>Risks &amp; Mitigations</a:t>
            </a:r>
          </a:p>
        </p:txBody>
      </p:sp>
      <p:sp>
        <p:nvSpPr>
          <p:cNvPr id="30" name="Oval 29"/>
          <p:cNvSpPr/>
          <p:nvPr/>
        </p:nvSpPr>
        <p:spPr>
          <a:xfrm>
            <a:off x="6126480" y="51206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14</a:t>
            </a:r>
          </a:p>
        </p:txBody>
      </p:sp>
      <p:sp>
        <p:nvSpPr>
          <p:cNvPr id="31" name="TextBox 30"/>
          <p:cNvSpPr txBox="1"/>
          <p:nvPr/>
        </p:nvSpPr>
        <p:spPr>
          <a:xfrm>
            <a:off x="6629400" y="5074920"/>
            <a:ext cx="4572000" cy="457200"/>
          </a:xfrm>
          <a:prstGeom prst="rect">
            <a:avLst/>
          </a:prstGeom>
          <a:noFill/>
        </p:spPr>
        <p:txBody>
          <a:bodyPr wrap="square">
            <a:spAutoFit/>
          </a:bodyPr>
          <a:lstStyle/>
          <a:p>
            <a:pPr algn="l"/>
            <a:r>
              <a:rPr sz="1400" b="0">
                <a:solidFill>
                  <a:srgbClr val="1F2937"/>
                </a:solidFill>
                <a:latin typeface="Plus Jakarta Sans"/>
              </a:rPr>
              <a:t>Team &amp; RACI</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01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GTM Thesis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gtm thesis content.</a:t>
            </a:r>
          </a:p>
          <a:p>
            <a:r>
              <a:rPr sz="1200">
                <a:solidFill>
                  <a:srgbClr val="065F46"/>
                </a:solidFill>
              </a:rPr>
              <a:t>Themed for: Go-to-Market Strategy · Minimalist style · Forest Sage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02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Target Buyer &amp; ICP</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target buyer &amp; icp content.</a:t>
            </a:r>
          </a:p>
          <a:p>
            <a:r>
              <a:rPr sz="1200">
                <a:solidFill>
                  <a:srgbClr val="065F46"/>
                </a:solidFill>
              </a:rPr>
              <a:t>Themed for: Go-to-Market Strategy · Minimalist style · Forest Sage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03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Positioning Statement</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positioning statement content.</a:t>
            </a:r>
          </a:p>
          <a:p>
            <a:r>
              <a:rPr sz="1200">
                <a:solidFill>
                  <a:srgbClr val="065F46"/>
                </a:solidFill>
              </a:rPr>
              <a:t>Themed for: Go-to-Market Strategy · Minimalist style · Forest Sage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04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Messaging Pillars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messaging pillars content.</a:t>
            </a:r>
          </a:p>
          <a:p>
            <a:r>
              <a:rPr sz="1200">
                <a:solidFill>
                  <a:srgbClr val="065F46"/>
                </a:solidFill>
              </a:rPr>
              <a:t>Themed for: Go-to-Market Strategy · Minimalist style · Forest Sage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05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Pricing &amp; Packaging</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pricing &amp; packaging content.</a:t>
            </a:r>
          </a:p>
          <a:p>
            <a:r>
              <a:rPr sz="1200">
                <a:solidFill>
                  <a:srgbClr val="065F46"/>
                </a:solidFill>
              </a:rPr>
              <a:t>Themed for: Go-to-Market Strategy · Minimalist style · Forest Sage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06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Sales Motion</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sales motion content.</a:t>
            </a:r>
          </a:p>
          <a:p>
            <a:r>
              <a:rPr sz="1200">
                <a:solidFill>
                  <a:srgbClr val="065F46"/>
                </a:solidFill>
              </a:rPr>
              <a:t>Themed for: Go-to-Market Strategy · Minimalist style · Forest Sage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07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Marketing Plan</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marketing plan content.</a:t>
            </a:r>
          </a:p>
          <a:p>
            <a:r>
              <a:rPr sz="1200">
                <a:solidFill>
                  <a:srgbClr val="065F46"/>
                </a:solidFill>
              </a:rPr>
              <a:t>Themed for: Go-to-Market Strategy · Minimalist style · Forest Sage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