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GO-TO-MARKET STRATEGY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Go-to-Market Strategy — Minimalist Forest Sage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go-to-market strategy deck designed for fintech founders pitching regulated-industry investors. The Forest Sage palette is tuned for screen and print, and the minimalist layout system pre-paces the narrative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Fintech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Fintech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Minimalist Forest Sage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