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GO-TO-MARKET STRATEGY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Go-to-Market Strategy — Minimalist Forest Sage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go-to-market strategy deck designed for media, publishing, and creator-economy teams presenting to advertisers and partners. The Forest Sage palette is tuned for screen and print, and the minimalist layout 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channel strategy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sequence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30/60/90-day plan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quarterly milestones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success metrics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Media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Go-to-Market Strategy — Minimalist Forest Sage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Sales Motion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Marketing Plan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gtm thesis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target buyer &amp; icp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statement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messaging pillars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Sales Motion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sales motion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Marketing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marketing plan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