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GO-TO-MARKET STRATEGY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Go-to-Market Strategy — Modern Midnight Violet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go-to-market strategy deck designed for consumer brand teams presenting to retail buyers and brand partners. The Midnight Violet palette is tuned for screen and print, and the modern layout system pre-paces the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Channel Strategy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channel strategy content.</a:t>
            </a:r>
          </a:p>
          <a:p>
            <a:r>
              <a:rPr sz="1200">
                <a:solidFill>
                  <a:srgbClr val="A855F7"/>
                </a:solidFill>
              </a:rPr>
              <a:t>Themed for: Go-to-Market Strategy · Modern style · Midnight Violet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Launch Sequence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launch sequence content.</a:t>
            </a:r>
          </a:p>
          <a:p>
            <a:r>
              <a:rPr sz="1200">
                <a:solidFill>
                  <a:srgbClr val="A855F7"/>
                </a:solidFill>
              </a:rPr>
              <a:t>Themed for: Go-to-Market Strategy · Modern style · Midnight Violet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30/60/90-Day Plan</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30/60/90-day plan content.</a:t>
            </a:r>
          </a:p>
          <a:p>
            <a:r>
              <a:rPr sz="1200">
                <a:solidFill>
                  <a:srgbClr val="A855F7"/>
                </a:solidFill>
              </a:rPr>
              <a:t>Themed for: Go-to-Market Strategy · Modern style · Midnight Violet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Quarterly Milestones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quarterly milestones content.</a:t>
            </a:r>
          </a:p>
          <a:p>
            <a:r>
              <a:rPr sz="1200">
                <a:solidFill>
                  <a:srgbClr val="A855F7"/>
                </a:solidFill>
              </a:rPr>
              <a:t>Themed for: Go-to-Market Strategy · Modern style · Midnight Violet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Success Metrics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success metrics content.</a:t>
            </a:r>
          </a:p>
          <a:p>
            <a:r>
              <a:rPr sz="1200">
                <a:solidFill>
                  <a:srgbClr val="A855F7"/>
                </a:solidFill>
              </a:rPr>
              <a:t>Themed for: Go-to-Market Strategy · Modern style · Midnight Violet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 &amp; Mitigations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risks &amp; mitigations content.</a:t>
            </a:r>
          </a:p>
          <a:p>
            <a:r>
              <a:rPr sz="1200">
                <a:solidFill>
                  <a:srgbClr val="A855F7"/>
                </a:solidFill>
              </a:rPr>
              <a:t>Themed for: Go-to-Market Strategy · Modern style · Midnight Violet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Go-to-Market Strategy — Modern Midnight Violet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GTM Thesis</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Target Buyer &amp; ICP</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Positioning Statement</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Messaging Pillars</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Pricing &amp; Packaging</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Sales Motion</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Marketing Plan</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Channel Strategy</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Launch Sequence</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30/60/90-Day Plan</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Quarterly Milestones</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Success Metrics</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Risks &amp; Mitigations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GTM Thesis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gtm thesis content.</a:t>
            </a:r>
          </a:p>
          <a:p>
            <a:r>
              <a:rPr sz="1200">
                <a:solidFill>
                  <a:srgbClr val="A855F7"/>
                </a:solidFill>
              </a:rPr>
              <a:t>Themed for: Go-to-Market Strategy · Modern style · Midnight Violet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Target Buyer &amp; ICP</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target buyer &amp; icp content.</a:t>
            </a:r>
          </a:p>
          <a:p>
            <a:r>
              <a:rPr sz="1200">
                <a:solidFill>
                  <a:srgbClr val="A855F7"/>
                </a:solidFill>
              </a:rPr>
              <a:t>Themed for: Go-to-Market Strategy · Modern style · Midnight Violet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Positioning Statement</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positioning statement content.</a:t>
            </a:r>
          </a:p>
          <a:p>
            <a:r>
              <a:rPr sz="1200">
                <a:solidFill>
                  <a:srgbClr val="A855F7"/>
                </a:solidFill>
              </a:rPr>
              <a:t>Themed for: Go-to-Market Strategy · Modern style · Midnight Violet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Messaging Pillars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messaging pillars content.</a:t>
            </a:r>
          </a:p>
          <a:p>
            <a:r>
              <a:rPr sz="1200">
                <a:solidFill>
                  <a:srgbClr val="A855F7"/>
                </a:solidFill>
              </a:rPr>
              <a:t>Themed for: Go-to-Market Strategy · Modern style · Midnight Violet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pricing &amp; packaging content.</a:t>
            </a:r>
          </a:p>
          <a:p>
            <a:r>
              <a:rPr sz="1200">
                <a:solidFill>
                  <a:srgbClr val="A855F7"/>
                </a:solidFill>
              </a:rPr>
              <a:t>Themed for: Go-to-Market Strategy · Modern style · Midnight Violet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Sales Motion</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sales motion content.</a:t>
            </a:r>
          </a:p>
          <a:p>
            <a:r>
              <a:rPr sz="1200">
                <a:solidFill>
                  <a:srgbClr val="A855F7"/>
                </a:solidFill>
              </a:rPr>
              <a:t>Themed for: Go-to-Market Strategy · Modern style · Midnight Violet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Marketing Plan</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marketing plan content.</a:t>
            </a:r>
          </a:p>
          <a:p>
            <a:r>
              <a:rPr sz="1200">
                <a:solidFill>
                  <a:srgbClr val="A855F7"/>
                </a:solidFill>
              </a:rPr>
              <a:t>Themed for: Go-to-Market Strategy · Modern style · Midnight Violet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