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GO-TO-MARKET STRATEGY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Go-to-Market Strategy — Modern Midnight Violet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go-to-market strategy deck designed for dev-tools founders pitching technical and infrastructure-savvy investors. The Midnight Violet palette is tuned for screen and print, and the modern layout system pre-paces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success metrics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Modern Midnight Violet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Success Metrics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