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GO-TO-MARKET STRATEGY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Go-to-Market Strategy — Modern Midnight Violet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go-to-market strategy deck designed for healthcare and life-sciences operators presenting to mixed clinical and commercial audiences. The Midnight Violet palette is tuned for screen and print, and the modern lay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launch sequence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30/60/90-day plan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quarterly milestones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Healthcare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success metrics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Healthcare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Healthcare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Team &amp; RACI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team &amp; raci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Healthcare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Modern Midnight Violet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Team &amp; RACI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