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GO-TO-MARKET STRATEGY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Go-to-Market Strategy — Modern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go-to-market strategy deck designed for marketplace operators presenting cohort, supply, and demand metrics. The Midnight Violet palette is tuned for screen and print, and the modern layout system pre-paces the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channel strategy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launch sequence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30/60/90-day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quarterly milestones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success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team &amp; raci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Go-to-Market Strategy — Modern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Marketing Plan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Channel Strategy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Launch Sequence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30/60/90-Day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Quarterly Milestones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Success Metrics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Team &amp; RACI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GTM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gtm thesis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Target Buyer &amp; ICP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target buyer &amp; icp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Statement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statement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Messaging Pillars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messaging pillars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Sales Motion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sales motion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Marketing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marketing plan content.</a:t>
            </a:r>
          </a:p>
          <a:p>
            <a:r>
              <a:rPr sz="1200">
                <a:solidFill>
                  <a:srgbClr val="A855F7"/>
                </a:solidFill>
              </a:rPr>
              <a:t>Themed for: Go-to-Market Strategy · Modern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