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INVESTOR DECK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Investor Deck — Bold Royal Indigo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investor deck deck designed for creative and consulting agencies pitching prospective clients. The Royal Indigo palette is tuned for screen and print, and the bold layout system pre-paces the narrative so you can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cash &amp; runway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&amp; cohort update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pipeline health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roadmap progress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Agency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asks &amp; help needed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Agency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Calendar of Upcoming Reviews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calendar of upcoming reviews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Agency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Investor Deck — Bold Royal Indigo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Wins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Key Hires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Calendar of Upcoming Reviews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reporting period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headline metrics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quarter at a glance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Wins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wins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losses &amp; lessons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Key Hires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key hires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financials summary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