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INVESTOR DECK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Investor Deck — Bold Royal Indigo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bold investor deck deck designed for consumer brand teams presenting to retail buyers and brand partners. The Royal Indigo palette is tuned for screen and print, and the bold layout system pre-paces the narrative so yo</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14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Cash &amp; Runway</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cash &amp; runway content.</a:t>
            </a:r>
          </a:p>
          <a:p>
            <a:r>
              <a:rPr sz="1200">
                <a:solidFill>
                  <a:srgbClr val="6366F1"/>
                </a:solidFill>
              </a:rPr>
              <a:t>Themed for: Investor Deck · Bold style · Royal Indigo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09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 &amp; Cohort Update</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customer &amp; cohort update content.</a:t>
            </a:r>
          </a:p>
          <a:p>
            <a:r>
              <a:rPr sz="1200">
                <a:solidFill>
                  <a:srgbClr val="6366F1"/>
                </a:solidFill>
              </a:rPr>
              <a:t>Themed for: Investor Deck · Bold style · Royal Indigo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10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Pipeline Health</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pipeline health content.</a:t>
            </a:r>
          </a:p>
          <a:p>
            <a:r>
              <a:rPr sz="1200">
                <a:solidFill>
                  <a:srgbClr val="6366F1"/>
                </a:solidFill>
              </a:rPr>
              <a:t>Themed for: Investor Deck · Bold style · Royal Indigo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Roadmap Progress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roadmap progress content.</a:t>
            </a:r>
          </a:p>
          <a:p>
            <a:r>
              <a:rPr sz="1200">
                <a:solidFill>
                  <a:srgbClr val="6366F1"/>
                </a:solidFill>
              </a:rPr>
              <a:t>Themed for: Investor Deck · Bold style · Royal Indigo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Risks &amp; Mitigations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risks &amp; mitigations content.</a:t>
            </a:r>
          </a:p>
          <a:p>
            <a:r>
              <a:rPr sz="1200">
                <a:solidFill>
                  <a:srgbClr val="6366F1"/>
                </a:solidFill>
              </a:rPr>
              <a:t>Themed for: Investor Deck · Bold style · Royal Indigo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Asks &amp; Help Needed</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asks &amp; help needed content.</a:t>
            </a:r>
          </a:p>
          <a:p>
            <a:r>
              <a:rPr sz="1200">
                <a:solidFill>
                  <a:srgbClr val="6366F1"/>
                </a:solidFill>
              </a:rPr>
              <a:t>Themed for: Investor Deck · Bold style · Royal Indigo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Calendar of Upcoming Reviews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calendar of upcoming reviews content.</a:t>
            </a:r>
          </a:p>
          <a:p>
            <a:r>
              <a:rPr sz="1200">
                <a:solidFill>
                  <a:srgbClr val="6366F1"/>
                </a:solidFill>
              </a:rPr>
              <a:t>Themed for: Investor Deck · Bold style · Royal Indigo · Consumer Brand</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Investor Deck — Bold Royal Indigo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Reporting Period</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Headline Metrics</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Quarter at a Glance</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Wins</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Losses &amp; Lessons</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Key Hires</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Financials Summary</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Cash &amp; Runway</a:t>
            </a:r>
          </a:p>
        </p:txBody>
      </p:sp>
      <p:sp>
        <p:nvSpPr>
          <p:cNvPr id="20" name="Oval 19"/>
          <p:cNvSpPr/>
          <p:nvPr/>
        </p:nvSpPr>
        <p:spPr>
          <a:xfrm>
            <a:off x="73152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1F5F9"/>
                </a:solidFill>
                <a:latin typeface="Plus Jakarta Sans"/>
              </a:rPr>
              <a:t>Customer &amp; Cohort Update</a:t>
            </a:r>
          </a:p>
        </p:txBody>
      </p:sp>
      <p:sp>
        <p:nvSpPr>
          <p:cNvPr id="22" name="Oval 21"/>
          <p:cNvSpPr/>
          <p:nvPr/>
        </p:nvSpPr>
        <p:spPr>
          <a:xfrm>
            <a:off x="612648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1F5F9"/>
                </a:solidFill>
                <a:latin typeface="Plus Jakarta Sans"/>
              </a:rPr>
              <a:t>Pipeline Health</a:t>
            </a:r>
          </a:p>
        </p:txBody>
      </p:sp>
      <p:sp>
        <p:nvSpPr>
          <p:cNvPr id="24" name="Oval 23"/>
          <p:cNvSpPr/>
          <p:nvPr/>
        </p:nvSpPr>
        <p:spPr>
          <a:xfrm>
            <a:off x="73152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1F5F9"/>
                </a:solidFill>
                <a:latin typeface="Plus Jakarta Sans"/>
              </a:rPr>
              <a:t>Roadmap Progress</a:t>
            </a:r>
          </a:p>
        </p:txBody>
      </p:sp>
      <p:sp>
        <p:nvSpPr>
          <p:cNvPr id="26" name="Oval 25"/>
          <p:cNvSpPr/>
          <p:nvPr/>
        </p:nvSpPr>
        <p:spPr>
          <a:xfrm>
            <a:off x="612648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1F5F9"/>
                </a:solidFill>
                <a:latin typeface="Plus Jakarta Sans"/>
              </a:rPr>
              <a:t>Risks &amp; Mitigations</a:t>
            </a:r>
          </a:p>
        </p:txBody>
      </p:sp>
      <p:sp>
        <p:nvSpPr>
          <p:cNvPr id="28" name="Oval 27"/>
          <p:cNvSpPr/>
          <p:nvPr/>
        </p:nvSpPr>
        <p:spPr>
          <a:xfrm>
            <a:off x="731520" y="51206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1F5F9"/>
                </a:solidFill>
                <a:latin typeface="Plus Jakarta Sans"/>
              </a:rPr>
              <a:t>Asks &amp; Help Needed</a:t>
            </a:r>
          </a:p>
        </p:txBody>
      </p:sp>
      <p:sp>
        <p:nvSpPr>
          <p:cNvPr id="30" name="Oval 29"/>
          <p:cNvSpPr/>
          <p:nvPr/>
        </p:nvSpPr>
        <p:spPr>
          <a:xfrm>
            <a:off x="6126480" y="51206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14</a:t>
            </a:r>
          </a:p>
        </p:txBody>
      </p:sp>
      <p:sp>
        <p:nvSpPr>
          <p:cNvPr id="31" name="TextBox 30"/>
          <p:cNvSpPr txBox="1"/>
          <p:nvPr/>
        </p:nvSpPr>
        <p:spPr>
          <a:xfrm>
            <a:off x="6629400" y="5074920"/>
            <a:ext cx="4572000" cy="457200"/>
          </a:xfrm>
          <a:prstGeom prst="rect">
            <a:avLst/>
          </a:prstGeom>
          <a:noFill/>
        </p:spPr>
        <p:txBody>
          <a:bodyPr wrap="square">
            <a:spAutoFit/>
          </a:bodyPr>
          <a:lstStyle/>
          <a:p>
            <a:pPr algn="l"/>
            <a:r>
              <a:rPr sz="1400" b="0">
                <a:solidFill>
                  <a:srgbClr val="F1F5F9"/>
                </a:solidFill>
                <a:latin typeface="Plus Jakarta Sans"/>
              </a:rPr>
              <a:t>Calendar of Upcoming Reviews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Reporting Period</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reporting period content.</a:t>
            </a:r>
          </a:p>
          <a:p>
            <a:r>
              <a:rPr sz="1200">
                <a:solidFill>
                  <a:srgbClr val="6366F1"/>
                </a:solidFill>
              </a:rPr>
              <a:t>Themed for: Investor Deck · Bold style · Royal Indigo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Headline Metrics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headline metrics content.</a:t>
            </a:r>
          </a:p>
          <a:p>
            <a:r>
              <a:rPr sz="1200">
                <a:solidFill>
                  <a:srgbClr val="6366F1"/>
                </a:solidFill>
              </a:rPr>
              <a:t>Themed for: Investor Deck · Bold style · Royal Indigo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Quarter at a Glance</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quarter at a glance content.</a:t>
            </a:r>
          </a:p>
          <a:p>
            <a:r>
              <a:rPr sz="1200">
                <a:solidFill>
                  <a:srgbClr val="6366F1"/>
                </a:solidFill>
              </a:rPr>
              <a:t>Themed for: Investor Deck · Bold style · Royal Indigo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Wins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wins content.</a:t>
            </a:r>
          </a:p>
          <a:p>
            <a:r>
              <a:rPr sz="1200">
                <a:solidFill>
                  <a:srgbClr val="6366F1"/>
                </a:solidFill>
              </a:rPr>
              <a:t>Themed for: Investor Deck · Bold style · Royal Indigo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Losses &amp; Lessons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losses &amp; lessons content.</a:t>
            </a:r>
          </a:p>
          <a:p>
            <a:r>
              <a:rPr sz="1200">
                <a:solidFill>
                  <a:srgbClr val="6366F1"/>
                </a:solidFill>
              </a:rPr>
              <a:t>Themed for: Investor Deck · Bold style · Royal Indigo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Key Hires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key hires content.</a:t>
            </a:r>
          </a:p>
          <a:p>
            <a:r>
              <a:rPr sz="1200">
                <a:solidFill>
                  <a:srgbClr val="6366F1"/>
                </a:solidFill>
              </a:rPr>
              <a:t>Themed for: Investor Deck · Bold style · Royal Indigo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14</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Financials Summary</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financials summary content.</a:t>
            </a:r>
          </a:p>
          <a:p>
            <a:r>
              <a:rPr sz="1200">
                <a:solidFill>
                  <a:srgbClr val="6366F1"/>
                </a:solidFill>
              </a:rPr>
              <a:t>Themed for: Investor Deck · Bold style · Royal Indigo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