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INVESTOR DECK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Bold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investor deck deck designed for edtech operators presenting to district administrators and curriculum buyers. The Royal Indigo palette is tuned for screen and print, and the bold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cash &amp; runway content.</a:t>
            </a:r>
          </a:p>
          <a:p>
            <a:r>
              <a:rPr sz="1200">
                <a:solidFill>
                  <a:srgbClr val="6366F1"/>
                </a:solidFill>
              </a:rPr>
              <a:t>Themed for: Investor Deck · Bold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cohort update content.</a:t>
            </a:r>
          </a:p>
          <a:p>
            <a:r>
              <a:rPr sz="1200">
                <a:solidFill>
                  <a:srgbClr val="6366F1"/>
                </a:solidFill>
              </a:rPr>
              <a:t>Themed for: Investor Deck · Bold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pipeline health content.</a:t>
            </a:r>
          </a:p>
          <a:p>
            <a:r>
              <a:rPr sz="1200">
                <a:solidFill>
                  <a:srgbClr val="6366F1"/>
                </a:solidFill>
              </a:rPr>
              <a:t>Themed for: Investor Deck · Bold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roadmap progress content.</a:t>
            </a:r>
          </a:p>
          <a:p>
            <a:r>
              <a:rPr sz="1200">
                <a:solidFill>
                  <a:srgbClr val="6366F1"/>
                </a:solidFill>
              </a:rPr>
              <a:t>Themed for: Investor Deck · Bold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mitigations content.</a:t>
            </a:r>
          </a:p>
          <a:p>
            <a:r>
              <a:rPr sz="1200">
                <a:solidFill>
                  <a:srgbClr val="6366F1"/>
                </a:solidFill>
              </a:rPr>
              <a:t>Themed for: Investor Deck · Bold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asks &amp; help needed content.</a:t>
            </a:r>
          </a:p>
          <a:p>
            <a:r>
              <a:rPr sz="1200">
                <a:solidFill>
                  <a:srgbClr val="6366F1"/>
                </a:solidFill>
              </a:rPr>
              <a:t>Themed for: Investor Deck · Bold style · Royal Indigo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calendar of upcoming reviews content.</a:t>
            </a:r>
          </a:p>
          <a:p>
            <a:r>
              <a:rPr sz="1200">
                <a:solidFill>
                  <a:srgbClr val="6366F1"/>
                </a:solidFill>
              </a:rPr>
              <a:t>Themed for: Investor Deck · Bold style · Royal Indigo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Bold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Headline Metrics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Quarter at a Glance</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Wins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Losses &amp; Lessons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Key Hires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Financials Summary</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Cash &amp; Runway</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Pipeline Health</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Roadmap Progress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Risks &amp; Mitigations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Asks &amp; Help Needed</a:t>
            </a:r>
          </a:p>
        </p:txBody>
      </p:sp>
      <p:sp>
        <p:nvSpPr>
          <p:cNvPr id="30" name="Oval 29"/>
          <p:cNvSpPr/>
          <p:nvPr/>
        </p:nvSpPr>
        <p:spPr>
          <a:xfrm>
            <a:off x="612648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1F5F9"/>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reporting period content.</a:t>
            </a:r>
          </a:p>
          <a:p>
            <a:r>
              <a:rPr sz="1200">
                <a:solidFill>
                  <a:srgbClr val="6366F1"/>
                </a:solidFill>
              </a:rPr>
              <a:t>Themed for: Investor Deck · Bold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headline metrics content.</a:t>
            </a:r>
          </a:p>
          <a:p>
            <a:r>
              <a:rPr sz="1200">
                <a:solidFill>
                  <a:srgbClr val="6366F1"/>
                </a:solidFill>
              </a:rPr>
              <a:t>Themed for: Investor Deck · Bold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quarter at a glance content.</a:t>
            </a:r>
          </a:p>
          <a:p>
            <a:r>
              <a:rPr sz="1200">
                <a:solidFill>
                  <a:srgbClr val="6366F1"/>
                </a:solidFill>
              </a:rPr>
              <a:t>Themed for: Investor Deck · Bold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Wins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wins content.</a:t>
            </a:r>
          </a:p>
          <a:p>
            <a:r>
              <a:rPr sz="1200">
                <a:solidFill>
                  <a:srgbClr val="6366F1"/>
                </a:solidFill>
              </a:rPr>
              <a:t>Themed for: Investor Deck · Bold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losses &amp; lessons content.</a:t>
            </a:r>
          </a:p>
          <a:p>
            <a:r>
              <a:rPr sz="1200">
                <a:solidFill>
                  <a:srgbClr val="6366F1"/>
                </a:solidFill>
              </a:rPr>
              <a:t>Themed for: Investor Deck · Bold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hires content.</a:t>
            </a:r>
          </a:p>
          <a:p>
            <a:r>
              <a:rPr sz="1200">
                <a:solidFill>
                  <a:srgbClr val="6366F1"/>
                </a:solidFill>
              </a:rPr>
              <a:t>Themed for: Investor Deck · Bold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financials summary content.</a:t>
            </a:r>
          </a:p>
          <a:p>
            <a:r>
              <a:rPr sz="1200">
                <a:solidFill>
                  <a:srgbClr val="6366F1"/>
                </a:solidFill>
              </a:rPr>
              <a:t>Themed for: Investor Deck · Bold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