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INVESTOR DECK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Investor Deck — Bold Royal Indigo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investor deck deck designed for enterprise teams presenting to C-suite stakeholders. The Royal Indigo palette is tuned for screen and print, and the bold layout system pre-paces the narrative so you can focus on 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asks &amp; help needed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Enterprise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Calendar of Upcoming Reviews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calendar of upcoming reviews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Enterprise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Bold Royal Indigo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Calendar of Upcoming Reviews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