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INVESTOR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Bold Royal Indigo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investor deck deck designed for healthcare and life-sciences operators presenting to mixed clinical and commercial audiences. The Royal Indigo palette is tuned for screen and print, and the bold layout system pre-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Healthcare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Bold Royal Indigo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