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INVESTOR DECK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Investor Deck — Corporate Forest Sage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investor deck deck designed for creative and consulting agencies pitching prospective clients. The Forest Sage palette is tuned for screen and print, and the corporate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Corporate Forest Sage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Roadmap Progress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065F46"/>
                </a:solidFill>
              </a:rPr>
              <a:t>Themed for: Investor Deck · Corporate style · Forest Sage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