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INVESTOR DECK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Investor Deck — Corporate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investor deck deck designed for edtech operators presenting to district administrators and curriculum buyers. The Forest Sage palette is tuned for screen and print, and the corporate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cash &amp; runway content.</a:t>
            </a:r>
          </a:p>
          <a:p>
            <a:r>
              <a:rPr sz="1200">
                <a:solidFill>
                  <a:srgbClr val="065F46"/>
                </a:solidFill>
              </a:rPr>
              <a:t>Themed for: Investor Deck · Corporate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Corporate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Headline Metrics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Quarter at a Glance</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Wins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Losses &amp; Lessons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Key Hires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Financials Summary</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Cash &amp; Runway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reporting period content.</a:t>
            </a:r>
          </a:p>
          <a:p>
            <a:r>
              <a:rPr sz="1200">
                <a:solidFill>
                  <a:srgbClr val="065F46"/>
                </a:solidFill>
              </a:rPr>
              <a:t>Themed for: Investor Deck · Corporate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headline metrics content.</a:t>
            </a:r>
          </a:p>
          <a:p>
            <a:r>
              <a:rPr sz="1200">
                <a:solidFill>
                  <a:srgbClr val="065F46"/>
                </a:solidFill>
              </a:rPr>
              <a:t>Themed for: Investor Deck · Corporate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 at a glance content.</a:t>
            </a:r>
          </a:p>
          <a:p>
            <a:r>
              <a:rPr sz="1200">
                <a:solidFill>
                  <a:srgbClr val="065F46"/>
                </a:solidFill>
              </a:rPr>
              <a:t>Themed for: Investor Deck · Corporate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wins content.</a:t>
            </a:r>
          </a:p>
          <a:p>
            <a:r>
              <a:rPr sz="1200">
                <a:solidFill>
                  <a:srgbClr val="065F46"/>
                </a:solidFill>
              </a:rPr>
              <a:t>Themed for: Investor Deck · Corporate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losses &amp; lessons content.</a:t>
            </a:r>
          </a:p>
          <a:p>
            <a:r>
              <a:rPr sz="1200">
                <a:solidFill>
                  <a:srgbClr val="065F46"/>
                </a:solidFill>
              </a:rPr>
              <a:t>Themed for: Investor Deck · Corporate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hires content.</a:t>
            </a:r>
          </a:p>
          <a:p>
            <a:r>
              <a:rPr sz="1200">
                <a:solidFill>
                  <a:srgbClr val="065F46"/>
                </a:solidFill>
              </a:rPr>
              <a:t>Themed for: Investor Deck · Corporate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summary content.</a:t>
            </a:r>
          </a:p>
          <a:p>
            <a:r>
              <a:rPr sz="1200">
                <a:solidFill>
                  <a:srgbClr val="065F46"/>
                </a:solidFill>
              </a:rPr>
              <a:t>Themed for: Investor Deck · Corporate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