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enterprise teams presenting to C-suite stakeholders. The Forest Sage palette is tuned for screen and print, and the corporate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