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INVESTOR DECK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Investor Deck — Corporate Forest Sage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investor deck deck designed for healthcare and life-sciences operators presenting to mixed clinical and commercial audiences. The Forest Sage palette is tuned for screen and print, and the corporate layout sy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Healthcare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Corporate Forest Sage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