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INVESTOR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Editorial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investor deck deck designed for creative and consulting agencies pitching prospective clients. The Midnight Violet palette is tuned for screen and print, and the editorial layout system pre-paces the narrativ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Editorial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