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INVESTOR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Editorial Midnight Violet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investor deck deck designed for marketplace operators presenting cohort, supply, and demand metrics. The Midnight Violet palette is tuned for screen and print, and the editorial layout system pre-paces the 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Editorial Midnight Violet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Roadmap Progress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