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INVESTOR DECK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Investor Deck — Editorial Midnight Violet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investor deck deck designed for media, publishing, and creator-economy teams presenting to advertisers and partners. The Midnight Violet palette is tuned for screen and print, and the editorial layout system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cash &amp; runway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&amp; cohort update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pipeline health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roadmap progress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asks &amp; help needed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Media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Investor Deck — Editorial Midnight Violet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Wins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Key Hires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Asks &amp; Help Needed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reporting period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headline metrics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quarter at a glance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Wins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wins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losses &amp; lessons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Key Hires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key hires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financials summary content.</a:t>
            </a:r>
          </a:p>
          <a:p>
            <a:r>
              <a:rPr sz="1200">
                <a:solidFill>
                  <a:srgbClr val="A855F7"/>
                </a:solidFill>
              </a:rPr>
              <a:t>Themed for: Investor Deck · Editorial style · Midnight Violet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