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INVESTOR DECK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Investor Deck — Minimalist Sunset Coral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investor deck deck designed for climate-tech founders presenting to specialist climate funds. The Sunset Coral palette is tuned for screen and print, and the minimalist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Minimalist Sunset Coral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