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INVESTOR DECK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Investor Deck — Minimalist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investor deck deck designed for consumer brand teams presenting to retail buyers and brand partners. The Sunset Coral palette is tuned for screen and print, and the minimalist layout system pre-paces the nar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Cash &amp; Runway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cash &amp; runway content.</a:t>
            </a:r>
          </a:p>
          <a:p>
            <a:r>
              <a:rPr sz="1200">
                <a:solidFill>
                  <a:srgbClr val="F97316"/>
                </a:solidFill>
              </a:rPr>
              <a:t>Themed for: Investor Deck · Minimalist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&amp; Cohort Update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&amp; cohort update content.</a:t>
            </a:r>
          </a:p>
          <a:p>
            <a:r>
              <a:rPr sz="1200">
                <a:solidFill>
                  <a:srgbClr val="F97316"/>
                </a:solidFill>
              </a:rPr>
              <a:t>Themed for: Investor Deck · Minimalist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Pipeline Health</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pipeline health content.</a:t>
            </a:r>
          </a:p>
          <a:p>
            <a:r>
              <a:rPr sz="1200">
                <a:solidFill>
                  <a:srgbClr val="F97316"/>
                </a:solidFill>
              </a:rPr>
              <a:t>Themed for: Investor Deck · Minimalist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Roadmap Progress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roadmap progress content.</a:t>
            </a:r>
          </a:p>
          <a:p>
            <a:r>
              <a:rPr sz="1200">
                <a:solidFill>
                  <a:srgbClr val="F97316"/>
                </a:solidFill>
              </a:rPr>
              <a:t>Themed for: Investor Deck · Minimalist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mitigations content.</a:t>
            </a:r>
          </a:p>
          <a:p>
            <a:r>
              <a:rPr sz="1200">
                <a:solidFill>
                  <a:srgbClr val="F97316"/>
                </a:solidFill>
              </a:rPr>
              <a:t>Themed for: Investor Deck · Minimalist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Asks &amp; Help Needed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asks &amp; help needed content.</a:t>
            </a:r>
          </a:p>
          <a:p>
            <a:r>
              <a:rPr sz="1200">
                <a:solidFill>
                  <a:srgbClr val="F97316"/>
                </a:solidFill>
              </a:rPr>
              <a:t>Themed for: Investor Deck · Minimalist style · Sunset Coral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Calendar of Upcoming Reviews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calendar of upcoming reviews content.</a:t>
            </a:r>
          </a:p>
          <a:p>
            <a:r>
              <a:rPr sz="1200">
                <a:solidFill>
                  <a:srgbClr val="F97316"/>
                </a:solidFill>
              </a:rPr>
              <a:t>Themed for: Investor Deck · Minimalist style · Sunset Coral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Investor Deck — Minimalist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Reporting Period</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Headline Metrics</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Quarter at a Glance</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Wins</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Losses &amp; Lessons</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Key Hires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Financials Summary</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Cash &amp; Runway</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Customer &amp; Cohort Update</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Pipeline Health</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Roadmap Progress</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Risks &amp; Mitigations</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Asks &amp; Help Needed</a:t>
            </a:r>
          </a:p>
        </p:txBody>
      </p:sp>
      <p:sp>
        <p:nvSpPr>
          <p:cNvPr id="30" name="Oval 29"/>
          <p:cNvSpPr/>
          <p:nvPr/>
        </p:nvSpPr>
        <p:spPr>
          <a:xfrm>
            <a:off x="612648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1F2937"/>
                </a:solidFill>
                <a:latin typeface="Plus Jakarta Sans"/>
              </a:rPr>
              <a:t>Calendar of Upcoming Reviews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Reporting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reporting period content.</a:t>
            </a:r>
          </a:p>
          <a:p>
            <a:r>
              <a:rPr sz="1200">
                <a:solidFill>
                  <a:srgbClr val="F97316"/>
                </a:solidFill>
              </a:rPr>
              <a:t>Themed for: Investor Deck · Minimalist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Headline Metrics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headline metrics content.</a:t>
            </a:r>
          </a:p>
          <a:p>
            <a:r>
              <a:rPr sz="1200">
                <a:solidFill>
                  <a:srgbClr val="F97316"/>
                </a:solidFill>
              </a:rPr>
              <a:t>Themed for: Investor Deck · Minimalist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Quarter at a Glance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quarter at a glance content.</a:t>
            </a:r>
          </a:p>
          <a:p>
            <a:r>
              <a:rPr sz="1200">
                <a:solidFill>
                  <a:srgbClr val="F97316"/>
                </a:solidFill>
              </a:rPr>
              <a:t>Themed for: Investor Deck · Minimalist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Wins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wins content.</a:t>
            </a:r>
          </a:p>
          <a:p>
            <a:r>
              <a:rPr sz="1200">
                <a:solidFill>
                  <a:srgbClr val="F97316"/>
                </a:solidFill>
              </a:rPr>
              <a:t>Themed for: Investor Deck · Minimalist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Losses &amp; Lessons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losses &amp; lessons content.</a:t>
            </a:r>
          </a:p>
          <a:p>
            <a:r>
              <a:rPr sz="1200">
                <a:solidFill>
                  <a:srgbClr val="F97316"/>
                </a:solidFill>
              </a:rPr>
              <a:t>Themed for: Investor Deck · Minimalist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Key Hires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key hires content.</a:t>
            </a:r>
          </a:p>
          <a:p>
            <a:r>
              <a:rPr sz="1200">
                <a:solidFill>
                  <a:srgbClr val="F97316"/>
                </a:solidFill>
              </a:rPr>
              <a:t>Themed for: Investor Deck · Minimalist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Financials Summary</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financials summary content.</a:t>
            </a:r>
          </a:p>
          <a:p>
            <a:r>
              <a:rPr sz="1200">
                <a:solidFill>
                  <a:srgbClr val="F97316"/>
                </a:solidFill>
              </a:rPr>
              <a:t>Themed for: Investor Deck · Minimalist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