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692640" y="-1280160"/>
            <a:ext cx="3840480" cy="3840480"/>
          </a:xfrm>
          <a:prstGeom prst="ellipse">
            <a:avLst/>
          </a:prstGeom>
          <a:solidFill>
            <a:srgbClr val="F9731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640080"/>
            <a:ext cx="6400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FB923C"/>
                </a:solidFill>
                <a:latin typeface="Plus Jakarta Sans"/>
              </a:rPr>
              <a:t>INVESTOR DECK  ·  MINIMALIST STYLE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377440"/>
            <a:ext cx="960120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1F2937"/>
                </a:solidFill>
                <a:latin typeface="Plus Jakarta Sans"/>
              </a:rPr>
              <a:t>Investor Deck — Minimalist Sunset Coral Edition for Developer Tools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480560"/>
            <a:ext cx="960120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1F2937"/>
                </a:solidFill>
                <a:latin typeface="Plus Jakarta Sans"/>
              </a:rPr>
              <a:t>A minimalist investor deck deck designed for dev-tools founders pitching technical and infrastructure-savvy investors. The Sunset Coral palette is tuned for screen and print, and the minimalist layout system pre-paces th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6126480"/>
            <a:ext cx="9144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14 slides  ·  16:9 widescreen  ·  Slide Trove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08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Cash &amp; Runway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cash &amp; runway content.</a:t>
            </a:r>
          </a:p>
          <a:p>
            <a:r>
              <a:rPr sz="1200">
                <a:solidFill>
                  <a:srgbClr val="F97316"/>
                </a:solidFill>
              </a:rPr>
              <a:t>Themed for: Investor Deck · Minimalist style · Sunset Coral · Developer Tools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09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Customer &amp; Cohort Update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customer &amp; cohort update content.</a:t>
            </a:r>
          </a:p>
          <a:p>
            <a:r>
              <a:rPr sz="1200">
                <a:solidFill>
                  <a:srgbClr val="F97316"/>
                </a:solidFill>
              </a:rPr>
              <a:t>Themed for: Investor Deck · Minimalist style · Sunset Coral · Developer Tools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10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Pipeline Health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pipeline health content.</a:t>
            </a:r>
          </a:p>
          <a:p>
            <a:r>
              <a:rPr sz="1200">
                <a:solidFill>
                  <a:srgbClr val="F97316"/>
                </a:solidFill>
              </a:rPr>
              <a:t>Themed for: Investor Deck · Minimalist style · Sunset Coral · Developer Tools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11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Roadmap Progress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roadmap progress content.</a:t>
            </a:r>
          </a:p>
          <a:p>
            <a:r>
              <a:rPr sz="1200">
                <a:solidFill>
                  <a:srgbClr val="F97316"/>
                </a:solidFill>
              </a:rPr>
              <a:t>Themed for: Investor Deck · Minimalist style · Sunset Coral · Developer Tools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12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Risks &amp; Mitigations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risks &amp; mitigations content.</a:t>
            </a:r>
          </a:p>
          <a:p>
            <a:r>
              <a:rPr sz="1200">
                <a:solidFill>
                  <a:srgbClr val="F97316"/>
                </a:solidFill>
              </a:rPr>
              <a:t>Themed for: Investor Deck · Minimalist style · Sunset Coral · Developer Tools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13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Asks &amp; Help Needed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asks &amp; help needed content.</a:t>
            </a:r>
          </a:p>
          <a:p>
            <a:r>
              <a:rPr sz="1200">
                <a:solidFill>
                  <a:srgbClr val="F97316"/>
                </a:solidFill>
              </a:rPr>
              <a:t>Themed for: Investor Deck · Minimalist style · Sunset Coral · Developer Tools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14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Calendar of Upcoming Reviews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calendar of upcoming reviews content.</a:t>
            </a:r>
          </a:p>
          <a:p>
            <a:r>
              <a:rPr sz="1200">
                <a:solidFill>
                  <a:srgbClr val="F97316"/>
                </a:solidFill>
              </a:rPr>
              <a:t>Themed for: Investor Deck · Minimalist style · Sunset Coral · Developer Tools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9731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92608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Plus Jakarta Sans"/>
              </a:rPr>
              <a:t>Thank you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384048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Investor Deck — Minimalist Sunset Coral Edition for Developer Tools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621792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Plus Jakarta Sans"/>
              </a:rPr>
              <a:t>Free template by Slide Trove · slidetrove.com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45720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1F2937"/>
                </a:solidFill>
                <a:latin typeface="Plus Jakarta Sans"/>
              </a:rPr>
              <a:t>Agenda</a:t>
            </a:r>
          </a:p>
        </p:txBody>
      </p:sp>
      <p:sp>
        <p:nvSpPr>
          <p:cNvPr id="4" name="Oval 3"/>
          <p:cNvSpPr/>
          <p:nvPr/>
        </p:nvSpPr>
        <p:spPr>
          <a:xfrm>
            <a:off x="731520" y="128016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3444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Cover &amp; Reporting Period</a:t>
            </a:r>
          </a:p>
        </p:txBody>
      </p:sp>
      <p:sp>
        <p:nvSpPr>
          <p:cNvPr id="6" name="Oval 5"/>
          <p:cNvSpPr/>
          <p:nvPr/>
        </p:nvSpPr>
        <p:spPr>
          <a:xfrm>
            <a:off x="6126480" y="128016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2940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Headline Metrics</a:t>
            </a:r>
          </a:p>
        </p:txBody>
      </p:sp>
      <p:sp>
        <p:nvSpPr>
          <p:cNvPr id="8" name="Oval 7"/>
          <p:cNvSpPr/>
          <p:nvPr/>
        </p:nvSpPr>
        <p:spPr>
          <a:xfrm>
            <a:off x="731520" y="192024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3444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Quarter at a Glance</a:t>
            </a:r>
          </a:p>
        </p:txBody>
      </p:sp>
      <p:sp>
        <p:nvSpPr>
          <p:cNvPr id="10" name="Oval 9"/>
          <p:cNvSpPr/>
          <p:nvPr/>
        </p:nvSpPr>
        <p:spPr>
          <a:xfrm>
            <a:off x="6126480" y="192024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2940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Wins</a:t>
            </a:r>
          </a:p>
        </p:txBody>
      </p:sp>
      <p:sp>
        <p:nvSpPr>
          <p:cNvPr id="12" name="Oval 11"/>
          <p:cNvSpPr/>
          <p:nvPr/>
        </p:nvSpPr>
        <p:spPr>
          <a:xfrm>
            <a:off x="731520" y="256032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3444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Losses &amp; Lessons</a:t>
            </a:r>
          </a:p>
        </p:txBody>
      </p:sp>
      <p:sp>
        <p:nvSpPr>
          <p:cNvPr id="14" name="Oval 13"/>
          <p:cNvSpPr/>
          <p:nvPr/>
        </p:nvSpPr>
        <p:spPr>
          <a:xfrm>
            <a:off x="6126480" y="256032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62940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Key Hires</a:t>
            </a:r>
          </a:p>
        </p:txBody>
      </p:sp>
      <p:sp>
        <p:nvSpPr>
          <p:cNvPr id="16" name="Oval 15"/>
          <p:cNvSpPr/>
          <p:nvPr/>
        </p:nvSpPr>
        <p:spPr>
          <a:xfrm>
            <a:off x="731520" y="320040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3444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Financials Summary</a:t>
            </a:r>
          </a:p>
        </p:txBody>
      </p:sp>
      <p:sp>
        <p:nvSpPr>
          <p:cNvPr id="18" name="Oval 17"/>
          <p:cNvSpPr/>
          <p:nvPr/>
        </p:nvSpPr>
        <p:spPr>
          <a:xfrm>
            <a:off x="6126480" y="320040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8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62940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Cash &amp; Runway</a:t>
            </a:r>
          </a:p>
        </p:txBody>
      </p:sp>
      <p:sp>
        <p:nvSpPr>
          <p:cNvPr id="20" name="Oval 19"/>
          <p:cNvSpPr/>
          <p:nvPr/>
        </p:nvSpPr>
        <p:spPr>
          <a:xfrm>
            <a:off x="731520" y="384048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9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23444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Customer &amp; Cohort Update</a:t>
            </a:r>
          </a:p>
        </p:txBody>
      </p:sp>
      <p:sp>
        <p:nvSpPr>
          <p:cNvPr id="22" name="Oval 21"/>
          <p:cNvSpPr/>
          <p:nvPr/>
        </p:nvSpPr>
        <p:spPr>
          <a:xfrm>
            <a:off x="6126480" y="384048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10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62940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Pipeline Health</a:t>
            </a:r>
          </a:p>
        </p:txBody>
      </p:sp>
      <p:sp>
        <p:nvSpPr>
          <p:cNvPr id="24" name="Oval 23"/>
          <p:cNvSpPr/>
          <p:nvPr/>
        </p:nvSpPr>
        <p:spPr>
          <a:xfrm>
            <a:off x="731520" y="448056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11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23444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Roadmap Progress</a:t>
            </a:r>
          </a:p>
        </p:txBody>
      </p:sp>
      <p:sp>
        <p:nvSpPr>
          <p:cNvPr id="26" name="Oval 25"/>
          <p:cNvSpPr/>
          <p:nvPr/>
        </p:nvSpPr>
        <p:spPr>
          <a:xfrm>
            <a:off x="6126480" y="448056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12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62940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Risks &amp; Mitigations</a:t>
            </a:r>
          </a:p>
        </p:txBody>
      </p:sp>
      <p:sp>
        <p:nvSpPr>
          <p:cNvPr id="28" name="Oval 27"/>
          <p:cNvSpPr/>
          <p:nvPr/>
        </p:nvSpPr>
        <p:spPr>
          <a:xfrm>
            <a:off x="731520" y="512064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13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1234440" y="50749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Asks &amp; Help Needed</a:t>
            </a:r>
          </a:p>
        </p:txBody>
      </p:sp>
      <p:sp>
        <p:nvSpPr>
          <p:cNvPr id="30" name="Oval 29"/>
          <p:cNvSpPr/>
          <p:nvPr/>
        </p:nvSpPr>
        <p:spPr>
          <a:xfrm>
            <a:off x="6126480" y="512064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14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6629400" y="50749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Calendar of Upcoming Reviews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01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Cover &amp; Reporting Period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cover &amp; reporting period content.</a:t>
            </a:r>
          </a:p>
          <a:p>
            <a:r>
              <a:rPr sz="1200">
                <a:solidFill>
                  <a:srgbClr val="F97316"/>
                </a:solidFill>
              </a:rPr>
              <a:t>Themed for: Investor Deck · Minimalist style · Sunset Coral · Developer Tools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02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Headline Metrics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headline metrics content.</a:t>
            </a:r>
          </a:p>
          <a:p>
            <a:r>
              <a:rPr sz="1200">
                <a:solidFill>
                  <a:srgbClr val="F97316"/>
                </a:solidFill>
              </a:rPr>
              <a:t>Themed for: Investor Deck · Minimalist style · Sunset Coral · Developer Tools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03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Quarter at a Glance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quarter at a glance content.</a:t>
            </a:r>
          </a:p>
          <a:p>
            <a:r>
              <a:rPr sz="1200">
                <a:solidFill>
                  <a:srgbClr val="F97316"/>
                </a:solidFill>
              </a:rPr>
              <a:t>Themed for: Investor Deck · Minimalist style · Sunset Coral · Developer Tools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04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Wins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wins content.</a:t>
            </a:r>
          </a:p>
          <a:p>
            <a:r>
              <a:rPr sz="1200">
                <a:solidFill>
                  <a:srgbClr val="F97316"/>
                </a:solidFill>
              </a:rPr>
              <a:t>Themed for: Investor Deck · Minimalist style · Sunset Coral · Developer Tools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05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Losses &amp; Lessons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losses &amp; lessons content.</a:t>
            </a:r>
          </a:p>
          <a:p>
            <a:r>
              <a:rPr sz="1200">
                <a:solidFill>
                  <a:srgbClr val="F97316"/>
                </a:solidFill>
              </a:rPr>
              <a:t>Themed for: Investor Deck · Minimalist style · Sunset Coral · Developer Tools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06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Key Hires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key hires content.</a:t>
            </a:r>
          </a:p>
          <a:p>
            <a:r>
              <a:rPr sz="1200">
                <a:solidFill>
                  <a:srgbClr val="F97316"/>
                </a:solidFill>
              </a:rPr>
              <a:t>Themed for: Investor Deck · Minimalist style · Sunset Coral · Developer Tools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07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Financials Summary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financials summary content.</a:t>
            </a:r>
          </a:p>
          <a:p>
            <a:r>
              <a:rPr sz="1200">
                <a:solidFill>
                  <a:srgbClr val="F97316"/>
                </a:solidFill>
              </a:rPr>
              <a:t>Themed for: Investor Deck · Minimalist style · Sunset Coral · Developer Tools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