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INVESTOR DECK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Minimalist Sunset Coral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investor deck deck designed for enterprise teams presenting to C-suite stakeholders. The Sunset Coral palette is tuned for screen and print, and the minimalist layout system pre-paces the narrative so you 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calendar of upcoming reviews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Minimalist Sunset Coral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Calendar of Upcoming Reviews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F97316"/>
                </a:solidFill>
              </a:rPr>
              <a:t>Themed for: Investor Deck · Minimalist style · Sunset Coral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