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INVESTOR DECK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Investor Deck — Minimalist Sunset Coral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investor deck deck designed for fintech founders pitching regulated-industry investors. The Sunset Coral palette is tuned for screen and print, and the minimalist layout system pre-paces the narrative so 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Minimalist Sunset Coral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