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INVESTOR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Minimalist Sunset Coral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investor deck deck designed for B2B SaaS founders and revenue leaders. The Sunset Coral palette is tuned for screen and print, and the minimalist layout system pre-paces the narrative so you can focus on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SaaS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Minimalist Sunset Coral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