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INVESTOR DECK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Investor Deck — Modern Monochrome Ink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modern investor deck deck designed for consumer brand teams presenting to retail buyers and brand partners. The Monochrome Ink palette is tuned for screen and print, and the modern layout system pre-paces the narrative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14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Cash &amp; Runway</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cash &amp; runway content.</a:t>
            </a:r>
          </a:p>
          <a:p>
            <a:r>
              <a:rPr sz="1200">
                <a:solidFill>
                  <a:srgbClr val="737373"/>
                </a:solidFill>
              </a:rPr>
              <a:t>Themed for: Investor Deck · Modern style · Monochrome Ink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 &amp; Cohort Update</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customer &amp; cohort update content.</a:t>
            </a:r>
          </a:p>
          <a:p>
            <a:r>
              <a:rPr sz="1200">
                <a:solidFill>
                  <a:srgbClr val="737373"/>
                </a:solidFill>
              </a:rPr>
              <a:t>Themed for: Investor Deck · Modern style · Monochrome Ink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Pipeline Health</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pipeline health content.</a:t>
            </a:r>
          </a:p>
          <a:p>
            <a:r>
              <a:rPr sz="1200">
                <a:solidFill>
                  <a:srgbClr val="737373"/>
                </a:solidFill>
              </a:rPr>
              <a:t>Themed for: Investor Deck · Modern style · Monochrome Ink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Roadmap Progress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roadmap progress content.</a:t>
            </a:r>
          </a:p>
          <a:p>
            <a:r>
              <a:rPr sz="1200">
                <a:solidFill>
                  <a:srgbClr val="737373"/>
                </a:solidFill>
              </a:rPr>
              <a:t>Themed for: Investor Deck · Modern style · Monochrome Ink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Risks &amp; Mitigations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risks &amp; mitigations content.</a:t>
            </a:r>
          </a:p>
          <a:p>
            <a:r>
              <a:rPr sz="1200">
                <a:solidFill>
                  <a:srgbClr val="737373"/>
                </a:solidFill>
              </a:rPr>
              <a:t>Themed for: Investor Deck · Modern style · Monochrome Ink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Asks &amp; Help Needed</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asks &amp; help needed content.</a:t>
            </a:r>
          </a:p>
          <a:p>
            <a:r>
              <a:rPr sz="1200">
                <a:solidFill>
                  <a:srgbClr val="737373"/>
                </a:solidFill>
              </a:rPr>
              <a:t>Themed for: Investor Deck · Modern style · Monochrome Ink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Calendar of Upcoming Reviews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calendar of upcoming reviews content.</a:t>
            </a:r>
          </a:p>
          <a:p>
            <a:r>
              <a:rPr sz="1200">
                <a:solidFill>
                  <a:srgbClr val="737373"/>
                </a:solidFill>
              </a:rPr>
              <a:t>Themed for: Investor Deck · Modern style · Monochrome Ink · Consumer Brand</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Investor Deck — Modern Monochrome Ink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Reporting Period</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Headline Metrics</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Quarter at a Glance</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Wins</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Losses &amp; Lessons</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Key Hires</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Financials Summary</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Cash &amp; Runway</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Customer &amp; Cohort Update</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Pipeline Health</a:t>
            </a:r>
          </a:p>
        </p:txBody>
      </p:sp>
      <p:sp>
        <p:nvSpPr>
          <p:cNvPr id="24" name="Oval 23"/>
          <p:cNvSpPr/>
          <p:nvPr/>
        </p:nvSpPr>
        <p:spPr>
          <a:xfrm>
            <a:off x="73152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5F5F4"/>
                </a:solidFill>
                <a:latin typeface="Plus Jakarta Sans"/>
              </a:rPr>
              <a:t>Roadmap Progress</a:t>
            </a:r>
          </a:p>
        </p:txBody>
      </p:sp>
      <p:sp>
        <p:nvSpPr>
          <p:cNvPr id="26" name="Oval 25"/>
          <p:cNvSpPr/>
          <p:nvPr/>
        </p:nvSpPr>
        <p:spPr>
          <a:xfrm>
            <a:off x="612648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5F5F4"/>
                </a:solidFill>
                <a:latin typeface="Plus Jakarta Sans"/>
              </a:rPr>
              <a:t>Risks &amp; Mitigations</a:t>
            </a:r>
          </a:p>
        </p:txBody>
      </p:sp>
      <p:sp>
        <p:nvSpPr>
          <p:cNvPr id="28" name="Oval 27"/>
          <p:cNvSpPr/>
          <p:nvPr/>
        </p:nvSpPr>
        <p:spPr>
          <a:xfrm>
            <a:off x="731520" y="51206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5F5F4"/>
                </a:solidFill>
                <a:latin typeface="Plus Jakarta Sans"/>
              </a:rPr>
              <a:t>Asks &amp; Help Needed</a:t>
            </a:r>
          </a:p>
        </p:txBody>
      </p:sp>
      <p:sp>
        <p:nvSpPr>
          <p:cNvPr id="30" name="Oval 29"/>
          <p:cNvSpPr/>
          <p:nvPr/>
        </p:nvSpPr>
        <p:spPr>
          <a:xfrm>
            <a:off x="6126480" y="51206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14</a:t>
            </a:r>
          </a:p>
        </p:txBody>
      </p:sp>
      <p:sp>
        <p:nvSpPr>
          <p:cNvPr id="31" name="TextBox 30"/>
          <p:cNvSpPr txBox="1"/>
          <p:nvPr/>
        </p:nvSpPr>
        <p:spPr>
          <a:xfrm>
            <a:off x="6629400" y="5074920"/>
            <a:ext cx="4572000" cy="457200"/>
          </a:xfrm>
          <a:prstGeom prst="rect">
            <a:avLst/>
          </a:prstGeom>
          <a:noFill/>
        </p:spPr>
        <p:txBody>
          <a:bodyPr wrap="square">
            <a:spAutoFit/>
          </a:bodyPr>
          <a:lstStyle/>
          <a:p>
            <a:pPr algn="l"/>
            <a:r>
              <a:rPr sz="1400" b="0">
                <a:solidFill>
                  <a:srgbClr val="F5F5F4"/>
                </a:solidFill>
                <a:latin typeface="Plus Jakarta Sans"/>
              </a:rPr>
              <a:t>Calendar of Upcoming Reviews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Reporting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reporting period content.</a:t>
            </a:r>
          </a:p>
          <a:p>
            <a:r>
              <a:rPr sz="1200">
                <a:solidFill>
                  <a:srgbClr val="737373"/>
                </a:solidFill>
              </a:rPr>
              <a:t>Themed for: Investor Deck · Modern style · Monochrome Ink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Headline Metrics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headline metrics content.</a:t>
            </a:r>
          </a:p>
          <a:p>
            <a:r>
              <a:rPr sz="1200">
                <a:solidFill>
                  <a:srgbClr val="737373"/>
                </a:solidFill>
              </a:rPr>
              <a:t>Themed for: Investor Deck · Modern style · Monochrome Ink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Quarter at a Glance</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quarter at a glance content.</a:t>
            </a:r>
          </a:p>
          <a:p>
            <a:r>
              <a:rPr sz="1200">
                <a:solidFill>
                  <a:srgbClr val="737373"/>
                </a:solidFill>
              </a:rPr>
              <a:t>Themed for: Investor Deck · Modern style · Monochrome Ink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Wins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wins content.</a:t>
            </a:r>
          </a:p>
          <a:p>
            <a:r>
              <a:rPr sz="1200">
                <a:solidFill>
                  <a:srgbClr val="737373"/>
                </a:solidFill>
              </a:rPr>
              <a:t>Themed for: Investor Deck · Modern style · Monochrome Ink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Losses &amp; Lessons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losses &amp; lessons content.</a:t>
            </a:r>
          </a:p>
          <a:p>
            <a:r>
              <a:rPr sz="1200">
                <a:solidFill>
                  <a:srgbClr val="737373"/>
                </a:solidFill>
              </a:rPr>
              <a:t>Themed for: Investor Deck · Modern style · Monochrome Ink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Key Hires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key hires content.</a:t>
            </a:r>
          </a:p>
          <a:p>
            <a:r>
              <a:rPr sz="1200">
                <a:solidFill>
                  <a:srgbClr val="737373"/>
                </a:solidFill>
              </a:rPr>
              <a:t>Themed for: Investor Deck · Modern style · Monochrome Ink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Financials Summary</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financials summary content.</a:t>
            </a:r>
          </a:p>
          <a:p>
            <a:r>
              <a:rPr sz="1200">
                <a:solidFill>
                  <a:srgbClr val="737373"/>
                </a:solidFill>
              </a:rPr>
              <a:t>Themed for: Investor Deck · Modern style · Monochrome Ink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