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INVESTOR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Modern Monochrome Ink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investor deck deck designed for dev-tools founders pitching technical and infrastructure-savvy investors. The Monochrome Ink palette is tuned for screen and print, and the modern layout system pre-paces the narr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Developer Tools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Modern Monochrome Ink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