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INVESTOR DECK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Investor Deck — Modern Monochrome Ink Edition for Enterprise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modern investor deck deck designed for enterprise teams presenting to C-suite stakeholders. The Monochrome Ink palette is tuned for screen and print, and the modern layout system pre-paces the narrative so you can focu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Cash &amp; Runway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cash &amp; runway content.</a:t>
            </a:r>
          </a:p>
          <a:p>
            <a:r>
              <a:rPr sz="1200">
                <a:solidFill>
                  <a:srgbClr val="737373"/>
                </a:solidFill>
              </a:rPr>
              <a:t>Themed for: Investor Deck · Modern style · Monochrome Ink · Enterprise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 &amp; Cohort Update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customer &amp; cohort update content.</a:t>
            </a:r>
          </a:p>
          <a:p>
            <a:r>
              <a:rPr sz="1200">
                <a:solidFill>
                  <a:srgbClr val="737373"/>
                </a:solidFill>
              </a:rPr>
              <a:t>Themed for: Investor Deck · Modern style · Monochrome Ink · Enterprise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Pipeline Health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pipeline health content.</a:t>
            </a:r>
          </a:p>
          <a:p>
            <a:r>
              <a:rPr sz="1200">
                <a:solidFill>
                  <a:srgbClr val="737373"/>
                </a:solidFill>
              </a:rPr>
              <a:t>Themed for: Investor Deck · Modern style · Monochrome Ink · Enterprise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Roadmap Progress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roadmap progress content.</a:t>
            </a:r>
          </a:p>
          <a:p>
            <a:r>
              <a:rPr sz="1200">
                <a:solidFill>
                  <a:srgbClr val="737373"/>
                </a:solidFill>
              </a:rPr>
              <a:t>Themed for: Investor Deck · Modern style · Monochrome Ink · Enterprise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risks &amp; mitigations content.</a:t>
            </a:r>
          </a:p>
          <a:p>
            <a:r>
              <a:rPr sz="1200">
                <a:solidFill>
                  <a:srgbClr val="737373"/>
                </a:solidFill>
              </a:rPr>
              <a:t>Themed for: Investor Deck · Modern style · Monochrome Ink · Enterprise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Investor Deck — Modern Monochrome Ink Edition for Enterprise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Reporting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Headline Metrics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Quarter at a Glance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Wins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Losses &amp; Lessons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Key Hires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Financials Summary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Cash &amp; Runway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Customer &amp; Cohort Update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Pipeline Health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Roadmap Progress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Risks &amp; Mitigations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Reporting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reporting period content.</a:t>
            </a:r>
          </a:p>
          <a:p>
            <a:r>
              <a:rPr sz="1200">
                <a:solidFill>
                  <a:srgbClr val="737373"/>
                </a:solidFill>
              </a:rPr>
              <a:t>Themed for: Investor Deck · Modern style · Monochrome Ink · Enterprise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Headline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headline metrics content.</a:t>
            </a:r>
          </a:p>
          <a:p>
            <a:r>
              <a:rPr sz="1200">
                <a:solidFill>
                  <a:srgbClr val="737373"/>
                </a:solidFill>
              </a:rPr>
              <a:t>Themed for: Investor Deck · Modern style · Monochrome Ink · Enterprise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Quarter at a Glance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quarter at a glance content.</a:t>
            </a:r>
          </a:p>
          <a:p>
            <a:r>
              <a:rPr sz="1200">
                <a:solidFill>
                  <a:srgbClr val="737373"/>
                </a:solidFill>
              </a:rPr>
              <a:t>Themed for: Investor Deck · Modern style · Monochrome Ink · Enterprise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Wins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wins content.</a:t>
            </a:r>
          </a:p>
          <a:p>
            <a:r>
              <a:rPr sz="1200">
                <a:solidFill>
                  <a:srgbClr val="737373"/>
                </a:solidFill>
              </a:rPr>
              <a:t>Themed for: Investor Deck · Modern style · Monochrome Ink · Enterprise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Losses &amp; Lessons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losses &amp; lessons content.</a:t>
            </a:r>
          </a:p>
          <a:p>
            <a:r>
              <a:rPr sz="1200">
                <a:solidFill>
                  <a:srgbClr val="737373"/>
                </a:solidFill>
              </a:rPr>
              <a:t>Themed for: Investor Deck · Modern style · Monochrome Ink · Enterprise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Key Hires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key hires content.</a:t>
            </a:r>
          </a:p>
          <a:p>
            <a:r>
              <a:rPr sz="1200">
                <a:solidFill>
                  <a:srgbClr val="737373"/>
                </a:solidFill>
              </a:rPr>
              <a:t>Themed for: Investor Deck · Modern style · Monochrome Ink · Enterprise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Financials Summary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financials summary content.</a:t>
            </a:r>
          </a:p>
          <a:p>
            <a:r>
              <a:rPr sz="1200">
                <a:solidFill>
                  <a:srgbClr val="737373"/>
                </a:solidFill>
              </a:rPr>
              <a:t>Themed for: Investor Deck · Modern style · Monochrome Ink · Enterprise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