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F9731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FB923C"/>
                </a:solidFill>
                <a:latin typeface="Plus Jakarta Sans"/>
              </a:rPr>
              <a:t>MARKET RESEARCH  ·  BOLD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Market Research — Bold Sunset Coral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bold market research deck designed for consumer brand teams presenting to retail buyers and brand partners. The Sunset Coral palette is tuned for screen and print, and the bold layout system pre-paces the narrative so </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FB923C"/>
                </a:solidFill>
                <a:latin typeface="Plus Jakarta Sans"/>
              </a:rPr>
              <a:t>13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08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TAM / SAM / SOM</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tam / sam / som content.</a:t>
            </a:r>
          </a:p>
          <a:p>
            <a:r>
              <a:rPr sz="1200">
                <a:solidFill>
                  <a:srgbClr val="F97316"/>
                </a:solidFill>
              </a:rPr>
              <a:t>Themed for: Market Research · Bold style · Sunset Coral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09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Trend Lines</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trend lines content.</a:t>
            </a:r>
          </a:p>
          <a:p>
            <a:r>
              <a:rPr sz="1200">
                <a:solidFill>
                  <a:srgbClr val="F97316"/>
                </a:solidFill>
              </a:rPr>
              <a:t>Themed for: Market Research · Bold style · Sunset Coral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10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Implications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implications content.</a:t>
            </a:r>
          </a:p>
          <a:p>
            <a:r>
              <a:rPr sz="1200">
                <a:solidFill>
                  <a:srgbClr val="F97316"/>
                </a:solidFill>
              </a:rPr>
              <a:t>Themed for: Market Research · Bold style · Sunset Coral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Recommendations</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recommendations content.</a:t>
            </a:r>
          </a:p>
          <a:p>
            <a:r>
              <a:rPr sz="1200">
                <a:solidFill>
                  <a:srgbClr val="F97316"/>
                </a:solidFill>
              </a:rPr>
              <a:t>Themed for: Market Research · Bold style · Sunset Coral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Open Questions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open questions content.</a:t>
            </a:r>
          </a:p>
          <a:p>
            <a:r>
              <a:rPr sz="1200">
                <a:solidFill>
                  <a:srgbClr val="F97316"/>
                </a:solidFill>
              </a:rPr>
              <a:t>Themed for: Market Research · Bold style · Sunset Coral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Appendix: Interview Guide</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appendix: interview guide content.</a:t>
            </a:r>
          </a:p>
          <a:p>
            <a:r>
              <a:rPr sz="1200">
                <a:solidFill>
                  <a:srgbClr val="F97316"/>
                </a:solidFill>
              </a:rPr>
              <a:t>Themed for: Market Research · Bold style · Sunset Coral · Consumer Brand</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9731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Market Research — Bold Sunset Coral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Research Question</a:t>
            </a:r>
          </a:p>
        </p:txBody>
      </p:sp>
      <p:sp>
        <p:nvSpPr>
          <p:cNvPr id="6" name="Oval 5"/>
          <p:cNvSpPr/>
          <p:nvPr/>
        </p:nvSpPr>
        <p:spPr>
          <a:xfrm>
            <a:off x="612648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Methodology</a:t>
            </a:r>
          </a:p>
        </p:txBody>
      </p:sp>
      <p:sp>
        <p:nvSpPr>
          <p:cNvPr id="8" name="Oval 7"/>
          <p:cNvSpPr/>
          <p:nvPr/>
        </p:nvSpPr>
        <p:spPr>
          <a:xfrm>
            <a:off x="73152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Key Findings (BLUF)</a:t>
            </a:r>
          </a:p>
        </p:txBody>
      </p:sp>
      <p:sp>
        <p:nvSpPr>
          <p:cNvPr id="10" name="Oval 9"/>
          <p:cNvSpPr/>
          <p:nvPr/>
        </p:nvSpPr>
        <p:spPr>
          <a:xfrm>
            <a:off x="612648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Customer Segmentation</a:t>
            </a:r>
          </a:p>
        </p:txBody>
      </p:sp>
      <p:sp>
        <p:nvSpPr>
          <p:cNvPr id="12" name="Oval 11"/>
          <p:cNvSpPr/>
          <p:nvPr/>
        </p:nvSpPr>
        <p:spPr>
          <a:xfrm>
            <a:off x="73152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Persona Deep-Dives</a:t>
            </a:r>
          </a:p>
        </p:txBody>
      </p:sp>
      <p:sp>
        <p:nvSpPr>
          <p:cNvPr id="14" name="Oval 13"/>
          <p:cNvSpPr/>
          <p:nvPr/>
        </p:nvSpPr>
        <p:spPr>
          <a:xfrm>
            <a:off x="612648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Jobs to Be Done</a:t>
            </a:r>
          </a:p>
        </p:txBody>
      </p:sp>
      <p:sp>
        <p:nvSpPr>
          <p:cNvPr id="16" name="Oval 15"/>
          <p:cNvSpPr/>
          <p:nvPr/>
        </p:nvSpPr>
        <p:spPr>
          <a:xfrm>
            <a:off x="73152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Buying Process</a:t>
            </a:r>
          </a:p>
        </p:txBody>
      </p:sp>
      <p:sp>
        <p:nvSpPr>
          <p:cNvPr id="18" name="Oval 17"/>
          <p:cNvSpPr/>
          <p:nvPr/>
        </p:nvSpPr>
        <p:spPr>
          <a:xfrm>
            <a:off x="612648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TAM / SAM / SOM</a:t>
            </a:r>
          </a:p>
        </p:txBody>
      </p:sp>
      <p:sp>
        <p:nvSpPr>
          <p:cNvPr id="20" name="Oval 19"/>
          <p:cNvSpPr/>
          <p:nvPr/>
        </p:nvSpPr>
        <p:spPr>
          <a:xfrm>
            <a:off x="731520" y="384048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1F2937"/>
                </a:solidFill>
                <a:latin typeface="Plus Jakarta Sans"/>
              </a:rPr>
              <a:t>Trend Lines</a:t>
            </a:r>
          </a:p>
        </p:txBody>
      </p:sp>
      <p:sp>
        <p:nvSpPr>
          <p:cNvPr id="22" name="Oval 21"/>
          <p:cNvSpPr/>
          <p:nvPr/>
        </p:nvSpPr>
        <p:spPr>
          <a:xfrm>
            <a:off x="6126480" y="384048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1F2937"/>
                </a:solidFill>
                <a:latin typeface="Plus Jakarta Sans"/>
              </a:rPr>
              <a:t>Implications</a:t>
            </a:r>
          </a:p>
        </p:txBody>
      </p:sp>
      <p:sp>
        <p:nvSpPr>
          <p:cNvPr id="24" name="Oval 23"/>
          <p:cNvSpPr/>
          <p:nvPr/>
        </p:nvSpPr>
        <p:spPr>
          <a:xfrm>
            <a:off x="731520" y="44805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1F2937"/>
                </a:solidFill>
                <a:latin typeface="Plus Jakarta Sans"/>
              </a:rPr>
              <a:t>Recommendations</a:t>
            </a:r>
          </a:p>
        </p:txBody>
      </p:sp>
      <p:sp>
        <p:nvSpPr>
          <p:cNvPr id="26" name="Oval 25"/>
          <p:cNvSpPr/>
          <p:nvPr/>
        </p:nvSpPr>
        <p:spPr>
          <a:xfrm>
            <a:off x="6126480" y="44805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1F2937"/>
                </a:solidFill>
                <a:latin typeface="Plus Jakarta Sans"/>
              </a:rPr>
              <a:t>Open Questions</a:t>
            </a:r>
          </a:p>
        </p:txBody>
      </p:sp>
      <p:sp>
        <p:nvSpPr>
          <p:cNvPr id="28" name="Oval 27"/>
          <p:cNvSpPr/>
          <p:nvPr/>
        </p:nvSpPr>
        <p:spPr>
          <a:xfrm>
            <a:off x="731520" y="51206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1F2937"/>
                </a:solidFill>
                <a:latin typeface="Plus Jakarta Sans"/>
              </a:rPr>
              <a:t>Appendix: Interview Guide</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Research Question</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research question content.</a:t>
            </a:r>
          </a:p>
          <a:p>
            <a:r>
              <a:rPr sz="1200">
                <a:solidFill>
                  <a:srgbClr val="F97316"/>
                </a:solidFill>
              </a:rPr>
              <a:t>Themed for: Market Research · Bold style · Sunset Coral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Methodology</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methodology content.</a:t>
            </a:r>
          </a:p>
          <a:p>
            <a:r>
              <a:rPr sz="1200">
                <a:solidFill>
                  <a:srgbClr val="F97316"/>
                </a:solidFill>
              </a:rPr>
              <a:t>Themed for: Market Research · Bold style · Sunset Coral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Key Findings (BLUF)</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key findings (bluf) content.</a:t>
            </a:r>
          </a:p>
          <a:p>
            <a:r>
              <a:rPr sz="1200">
                <a:solidFill>
                  <a:srgbClr val="F97316"/>
                </a:solidFill>
              </a:rPr>
              <a:t>Themed for: Market Research · Bold style · Sunset Coral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04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Customer Segmentation</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customer segmentation content.</a:t>
            </a:r>
          </a:p>
          <a:p>
            <a:r>
              <a:rPr sz="1200">
                <a:solidFill>
                  <a:srgbClr val="F97316"/>
                </a:solidFill>
              </a:rPr>
              <a:t>Themed for: Market Research · Bold style · Sunset Coral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05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Persona Deep-Dives</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persona deep-dives content.</a:t>
            </a:r>
          </a:p>
          <a:p>
            <a:r>
              <a:rPr sz="1200">
                <a:solidFill>
                  <a:srgbClr val="F97316"/>
                </a:solidFill>
              </a:rPr>
              <a:t>Themed for: Market Research · Bold style · Sunset Coral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06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Jobs to Be Done</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jobs to be done content.</a:t>
            </a:r>
          </a:p>
          <a:p>
            <a:r>
              <a:rPr sz="1200">
                <a:solidFill>
                  <a:srgbClr val="F97316"/>
                </a:solidFill>
              </a:rPr>
              <a:t>Themed for: Market Research · Bold style · Sunset Coral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07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Buying Process</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buying process content.</a:t>
            </a:r>
          </a:p>
          <a:p>
            <a:r>
              <a:rPr sz="1200">
                <a:solidFill>
                  <a:srgbClr val="F97316"/>
                </a:solidFill>
              </a:rPr>
              <a:t>Themed for: Market Research · Bold style · Sunset Coral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