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MARKET RESEARCH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Market Research — Bold Sunset Coral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market research deck designed for dev-tools founders pitching technical and infrastructure-savvy investors. The Sunset Coral palette is tuned for screen and print, and the bold layout system pre-paces the narrativ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Bold Sunset Coral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Open Questions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