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MARKET RESEARCH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Market Research — Bold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market research deck designed for edtech operators presenting to district administrators and curriculum buyers. The Sunset Coral palette is tuned for screen and print, and the bold layout system pre-paces the narr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tam / sam / som content.</a:t>
            </a:r>
          </a:p>
          <a:p>
            <a:r>
              <a:rPr sz="1200">
                <a:solidFill>
                  <a:srgbClr val="F97316"/>
                </a:solidFill>
              </a:rPr>
              <a:t>Themed for: Market Research · Bold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Bold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Findings (BLUF)</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Customer Segmentation</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Persona Deep-Dives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Jobs to Be Done</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Buying Process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TAM / SAM / SOM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research question content.</a:t>
            </a:r>
          </a:p>
          <a:p>
            <a:r>
              <a:rPr sz="1200">
                <a:solidFill>
                  <a:srgbClr val="F97316"/>
                </a:solidFill>
              </a:rPr>
              <a:t>Themed for: Market Research · Bold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Market Research · Bold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findings (bluf) content.</a:t>
            </a:r>
          </a:p>
          <a:p>
            <a:r>
              <a:rPr sz="1200">
                <a:solidFill>
                  <a:srgbClr val="F97316"/>
                </a:solidFill>
              </a:rPr>
              <a:t>Themed for: Market Research · Bold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segmentation content.</a:t>
            </a:r>
          </a:p>
          <a:p>
            <a:r>
              <a:rPr sz="1200">
                <a:solidFill>
                  <a:srgbClr val="F97316"/>
                </a:solidFill>
              </a:rPr>
              <a:t>Themed for: Market Research · Bold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persona deep-dives content.</a:t>
            </a:r>
          </a:p>
          <a:p>
            <a:r>
              <a:rPr sz="1200">
                <a:solidFill>
                  <a:srgbClr val="F97316"/>
                </a:solidFill>
              </a:rPr>
              <a:t>Themed for: Market Research · Bold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jobs to be done content.</a:t>
            </a:r>
          </a:p>
          <a:p>
            <a:r>
              <a:rPr sz="1200">
                <a:solidFill>
                  <a:srgbClr val="F97316"/>
                </a:solidFill>
              </a:rPr>
              <a:t>Themed for: Market Research · Bold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buying process content.</a:t>
            </a:r>
          </a:p>
          <a:p>
            <a:r>
              <a:rPr sz="1200">
                <a:solidFill>
                  <a:srgbClr val="F97316"/>
                </a:solidFill>
              </a:rPr>
              <a:t>Themed for: Market Research · Bold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