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MARKET RESEARCH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Market Research — Bold Sunset Coral Edition for Marketplace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bold market research deck designed for marketplace operators presenting cohort, supply, and demand metrics. The Sunset Coral palette is tuned for screen and print, and the bold layout system pre-paces the narrative so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TAM / SAM / SOM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tam / sam / som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Marketplace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Trend Lines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trend lines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Marketplace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implications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Marketplace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recommendations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Marketplace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Open Questions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open questions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Marketplace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Appendix: Interview Guide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appendix: interview guide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Marketplace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Market Research — Bold Sunset Coral Edition for Marketplace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Research Question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Key Findings (BLUF)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Segmentation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Persona Deep-Dives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Jobs to Be Done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Buying Process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TAM / SAM / SOM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Trend Lines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Implications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Open Questions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Appendix: Interview Guide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Research Question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research question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Marketplace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Marketplace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Key Findings (BLUF)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key findings (bluf)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Marketplace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Segmentation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segmentation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Marketplace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Persona Deep-Dives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persona deep-dives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Marketplace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Jobs to Be Done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jobs to be done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Marketplace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Buying Process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buying process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Marketplace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