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MARKET RESEARCH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Market Research — Bold Sunset Coral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market research deck designed for B2B SaaS founders and revenue leaders. The Sunset Coral palette is tuned for screen and print, and the bold layout system pre-paces the narrative so you can focus on the message 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tam / sam / som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Trend Lines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trend lines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SaaS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implications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SaaS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SaaS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open questions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SaaS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Appendix: Interview Guide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appendix: interview guide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SaaS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Market Research — Bold Sunset Coral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Buying Process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Trend Lines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Implications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Open Questions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Appendix: Interview Guide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research question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key findings (bluf)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segmentation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persona deep-dives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jobs to be done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Buying Process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buying process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