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MARKET RESEARCH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Corporate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market research deck designed for climate-tech founders presenting to specialist climate funds. The Midnight Violet palette is tuned for screen and print, and the corporate layout system pre-paces the narrati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Corporate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