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MARKET RESEARCH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Market Research — Corporate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market research deck designed for consumer brand teams presenting to retail buyers and brand partners. The Midnight Violet palette is tuned for screen and print, and the corporate layout system pre-paces the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tam / sam / som content.</a:t>
            </a:r>
          </a:p>
          <a:p>
            <a:r>
              <a:rPr sz="1200">
                <a:solidFill>
                  <a:srgbClr val="A855F7"/>
                </a:solidFill>
              </a:rPr>
              <a:t>Themed for: Market Research · Corporate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trend lines content.</a:t>
            </a:r>
          </a:p>
          <a:p>
            <a:r>
              <a:rPr sz="1200">
                <a:solidFill>
                  <a:srgbClr val="A855F7"/>
                </a:solidFill>
              </a:rPr>
              <a:t>Themed for: Market Research · Corporate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implications content.</a:t>
            </a:r>
          </a:p>
          <a:p>
            <a:r>
              <a:rPr sz="1200">
                <a:solidFill>
                  <a:srgbClr val="A855F7"/>
                </a:solidFill>
              </a:rPr>
              <a:t>Themed for: Market Research · Corporate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recommendations content.</a:t>
            </a:r>
          </a:p>
          <a:p>
            <a:r>
              <a:rPr sz="1200">
                <a:solidFill>
                  <a:srgbClr val="A855F7"/>
                </a:solidFill>
              </a:rPr>
              <a:t>Themed for: Market Research · Corporate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open questions content.</a:t>
            </a:r>
          </a:p>
          <a:p>
            <a:r>
              <a:rPr sz="1200">
                <a:solidFill>
                  <a:srgbClr val="A855F7"/>
                </a:solidFill>
              </a:rPr>
              <a:t>Themed for: Market Research · Corporate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appendix: interview guide content.</a:t>
            </a:r>
          </a:p>
          <a:p>
            <a:r>
              <a:rPr sz="1200">
                <a:solidFill>
                  <a:srgbClr val="A855F7"/>
                </a:solidFill>
              </a:rPr>
              <a:t>Themed for: Market Research · Corporate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Corporate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Methodology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Key Findings (BLUF)</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Customer Segmentation</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Persona Deep-Dives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Jobs to Be Done</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Buying Process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TAM / SAM / SOM</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Trend Lines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Implications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Recommendations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Open Questions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research question content.</a:t>
            </a:r>
          </a:p>
          <a:p>
            <a:r>
              <a:rPr sz="1200">
                <a:solidFill>
                  <a:srgbClr val="A855F7"/>
                </a:solidFill>
              </a:rPr>
              <a:t>Themed for: Market Research · Corporate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methodology content.</a:t>
            </a:r>
          </a:p>
          <a:p>
            <a:r>
              <a:rPr sz="1200">
                <a:solidFill>
                  <a:srgbClr val="A855F7"/>
                </a:solidFill>
              </a:rPr>
              <a:t>Themed for: Market Research · Corporate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key findings (bluf) content.</a:t>
            </a:r>
          </a:p>
          <a:p>
            <a:r>
              <a:rPr sz="1200">
                <a:solidFill>
                  <a:srgbClr val="A855F7"/>
                </a:solidFill>
              </a:rPr>
              <a:t>Themed for: Market Research · Corporate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segmentation content.</a:t>
            </a:r>
          </a:p>
          <a:p>
            <a:r>
              <a:rPr sz="1200">
                <a:solidFill>
                  <a:srgbClr val="A855F7"/>
                </a:solidFill>
              </a:rPr>
              <a:t>Themed for: Market Research · Corporate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persona deep-dives content.</a:t>
            </a:r>
          </a:p>
          <a:p>
            <a:r>
              <a:rPr sz="1200">
                <a:solidFill>
                  <a:srgbClr val="A855F7"/>
                </a:solidFill>
              </a:rPr>
              <a:t>Themed for: Market Research · Corporate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jobs to be done content.</a:t>
            </a:r>
          </a:p>
          <a:p>
            <a:r>
              <a:rPr sz="1200">
                <a:solidFill>
                  <a:srgbClr val="A855F7"/>
                </a:solidFill>
              </a:rPr>
              <a:t>Themed for: Market Research · Corporate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buying process content.</a:t>
            </a:r>
          </a:p>
          <a:p>
            <a:r>
              <a:rPr sz="1200">
                <a:solidFill>
                  <a:srgbClr val="A855F7"/>
                </a:solidFill>
              </a:rPr>
              <a:t>Themed for: Market Research · Corporate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