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MARKET RESEARCH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Market Research — Corporate Midnight Violet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market research deck designed for dev-tools founders pitching technical and infrastructure-savvy investors. The Midnight Violet palette is tuned for screen and print, and the corporate layout system pre-paces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tam / sam / som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Developer Tools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Trend Lines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trend lines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Developer Tools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implications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Developer Tools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Developer Tools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Open Questions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open questions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Developer Tools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Appendix: Interview Guide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appendix: interview guide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Developer Tools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Market Research — Corporate Midnight Violet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Buying Process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Trend Lines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Implications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Open Questions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Appendix: Interview Guide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research question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key findings (bluf)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customer segmentation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persona deep-dives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jobs to be done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Buying Process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buying process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