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MARKET RESEARCH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Corporate Midnight Violet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market research deck designed for DTC and e-commerce operators presenting to merchandising and supply-chain partners. The Midnight Violet palette is tuned for screen and print, and the corporate layout system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Corporate Midnight Violet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