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MARKET RESEARCH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Market Research — Corporate Midnight Violet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market research deck designed for fintech founders pitching regulated-industry investors. The Midnight Violet palette is tuned for screen and print, and the corporate layout system pre-paces the narrative so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Fintech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Corporate Midnight Violet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