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MARKET RESEARCH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Corporate Midnight Violet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market research deck designed for marketplace operators presenting cohort, supply, and demand metrics. The Midnight Violet palette is tuned for screen and print, and the corporate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Corporate Midnight Violet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A855F7"/>
                </a:solidFill>
              </a:rPr>
              <a:t>Themed for: Market Research · Corporate style · Midnight Violet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