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MARKET RESEARCH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Market Research — Editorial Royal Indigo Edition for Developer Tools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editorial market research deck designed for dev-tools founders pitching technical and infrastructure-savvy investors. The Royal Indigo palette is tuned for screen and print, and the editorial layout system pre-paces th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TAM / SAM / SOM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tam / sam / som content.</a:t>
            </a:r>
          </a:p>
          <a:p>
            <a:r>
              <a:rPr sz="1200">
                <a:solidFill>
                  <a:srgbClr val="6366F1"/>
                </a:solidFill>
              </a:rPr>
              <a:t>Themed for: Market Research · Editorial style · Royal Indigo · Developer Tools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Trend Lines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trend lines content.</a:t>
            </a:r>
          </a:p>
          <a:p>
            <a:r>
              <a:rPr sz="1200">
                <a:solidFill>
                  <a:srgbClr val="6366F1"/>
                </a:solidFill>
              </a:rPr>
              <a:t>Themed for: Market Research · Editorial style · Royal Indigo · Developer Tools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implications content.</a:t>
            </a:r>
          </a:p>
          <a:p>
            <a:r>
              <a:rPr sz="1200">
                <a:solidFill>
                  <a:srgbClr val="6366F1"/>
                </a:solidFill>
              </a:rPr>
              <a:t>Themed for: Market Research · Editorial style · Royal Indigo · Developer Tools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recommendations content.</a:t>
            </a:r>
          </a:p>
          <a:p>
            <a:r>
              <a:rPr sz="1200">
                <a:solidFill>
                  <a:srgbClr val="6366F1"/>
                </a:solidFill>
              </a:rPr>
              <a:t>Themed for: Market Research · Editorial style · Royal Indigo · Developer Tools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Open Questions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open questions content.</a:t>
            </a:r>
          </a:p>
          <a:p>
            <a:r>
              <a:rPr sz="1200">
                <a:solidFill>
                  <a:srgbClr val="6366F1"/>
                </a:solidFill>
              </a:rPr>
              <a:t>Themed for: Market Research · Editorial style · Royal Indigo · Developer Tools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Appendix: Interview Guide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appendix: interview guide content.</a:t>
            </a:r>
          </a:p>
          <a:p>
            <a:r>
              <a:rPr sz="1200">
                <a:solidFill>
                  <a:srgbClr val="6366F1"/>
                </a:solidFill>
              </a:rPr>
              <a:t>Themed for: Market Research · Editorial style · Royal Indigo · Developer Tools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Market Research — Editorial Royal Indigo Edition for Developer Tools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Research Question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Key Findings (BLUF)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Customer Segmentation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Persona Deep-Dives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Jobs to Be Done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Buying Process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TAM / SAM / SOM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Trend Lines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Implications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Open Questions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Appendix: Interview Guide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Research Question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research question content.</a:t>
            </a:r>
          </a:p>
          <a:p>
            <a:r>
              <a:rPr sz="1200">
                <a:solidFill>
                  <a:srgbClr val="6366F1"/>
                </a:solidFill>
              </a:rPr>
              <a:t>Themed for: Market Research · Editorial style · Royal Indigo · Developer Tools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6366F1"/>
                </a:solidFill>
              </a:rPr>
              <a:t>Themed for: Market Research · Editorial style · Royal Indigo · Developer Tools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Key Findings (BLUF)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key findings (bluf) content.</a:t>
            </a:r>
          </a:p>
          <a:p>
            <a:r>
              <a:rPr sz="1200">
                <a:solidFill>
                  <a:srgbClr val="6366F1"/>
                </a:solidFill>
              </a:rPr>
              <a:t>Themed for: Market Research · Editorial style · Royal Indigo · Developer Tools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Customer Segmentation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customer segmentation content.</a:t>
            </a:r>
          </a:p>
          <a:p>
            <a:r>
              <a:rPr sz="1200">
                <a:solidFill>
                  <a:srgbClr val="6366F1"/>
                </a:solidFill>
              </a:rPr>
              <a:t>Themed for: Market Research · Editorial style · Royal Indigo · Developer Tools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Persona Deep-Dives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persona deep-dives content.</a:t>
            </a:r>
          </a:p>
          <a:p>
            <a:r>
              <a:rPr sz="1200">
                <a:solidFill>
                  <a:srgbClr val="6366F1"/>
                </a:solidFill>
              </a:rPr>
              <a:t>Themed for: Market Research · Editorial style · Royal Indigo · Developer Tools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Jobs to Be Done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jobs to be done content.</a:t>
            </a:r>
          </a:p>
          <a:p>
            <a:r>
              <a:rPr sz="1200">
                <a:solidFill>
                  <a:srgbClr val="6366F1"/>
                </a:solidFill>
              </a:rPr>
              <a:t>Themed for: Market Research · Editorial style · Royal Indigo · Developer Tools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Buying Process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buying process content.</a:t>
            </a:r>
          </a:p>
          <a:p>
            <a:r>
              <a:rPr sz="1200">
                <a:solidFill>
                  <a:srgbClr val="6366F1"/>
                </a:solidFill>
              </a:rPr>
              <a:t>Themed for: Market Research · Editorial style · Royal Indigo · Developer Tools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