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MARKET RESEARCH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Market Research — Minimalist Monochrome Ink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market research deck designed for climate-tech founders presenting to specialist climate funds. The Monochrome Ink palette is tuned for screen and print, and the minimalist layout system pre-paces the narrat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Climate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Minimalist Monochrome Ink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