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MARKET RESEARCH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Market Research — Minimalist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market research deck designed for consumer brand teams presenting to retail buyers and brand partners. The Monochrome Ink palette is tuned for screen and print, and the minimalist layout system pre-paces the</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TAM / SAM / SOM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tam / sam / som content.</a:t>
            </a:r>
          </a:p>
          <a:p>
            <a:r>
              <a:rPr sz="1200">
                <a:solidFill>
                  <a:srgbClr val="737373"/>
                </a:solidFill>
              </a:rPr>
              <a:t>Themed for: Market Research · Minimalist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Trend Lines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trend lines content.</a:t>
            </a:r>
          </a:p>
          <a:p>
            <a:r>
              <a:rPr sz="1200">
                <a:solidFill>
                  <a:srgbClr val="737373"/>
                </a:solidFill>
              </a:rPr>
              <a:t>Themed for: Market Research · Minimalist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Implications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implications content.</a:t>
            </a:r>
          </a:p>
          <a:p>
            <a:r>
              <a:rPr sz="1200">
                <a:solidFill>
                  <a:srgbClr val="737373"/>
                </a:solidFill>
              </a:rPr>
              <a:t>Themed for: Market Research · Minimalist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Recommendations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recommendations content.</a:t>
            </a:r>
          </a:p>
          <a:p>
            <a:r>
              <a:rPr sz="1200">
                <a:solidFill>
                  <a:srgbClr val="737373"/>
                </a:solidFill>
              </a:rPr>
              <a:t>Themed for: Market Research · Minimalist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Open Questions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open questions content.</a:t>
            </a:r>
          </a:p>
          <a:p>
            <a:r>
              <a:rPr sz="1200">
                <a:solidFill>
                  <a:srgbClr val="737373"/>
                </a:solidFill>
              </a:rPr>
              <a:t>Themed for: Market Research · Minimalist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Appendix: Interview Guide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appendix: interview guide content.</a:t>
            </a:r>
          </a:p>
          <a:p>
            <a:r>
              <a:rPr sz="1200">
                <a:solidFill>
                  <a:srgbClr val="737373"/>
                </a:solidFill>
              </a:rPr>
              <a:t>Themed for: Market Research · Minimalist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Market Research — Minimalist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Research Question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Methodology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Key Findings (BLUF)</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Customer Segmentation</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Persona Deep-Dives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Jobs to Be Done</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Buying Process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TAM / SAM / SOM</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Trend Lines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Implications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Recommendations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Open Questions</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Appendix: Interview Guide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Research Question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research question content.</a:t>
            </a:r>
          </a:p>
          <a:p>
            <a:r>
              <a:rPr sz="1200">
                <a:solidFill>
                  <a:srgbClr val="737373"/>
                </a:solidFill>
              </a:rPr>
              <a:t>Themed for: Market Research · Minimalist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methodology content.</a:t>
            </a:r>
          </a:p>
          <a:p>
            <a:r>
              <a:rPr sz="1200">
                <a:solidFill>
                  <a:srgbClr val="737373"/>
                </a:solidFill>
              </a:rPr>
              <a:t>Themed for: Market Research · Minimalist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Key Findings (BLUF)</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key findings (bluf) content.</a:t>
            </a:r>
          </a:p>
          <a:p>
            <a:r>
              <a:rPr sz="1200">
                <a:solidFill>
                  <a:srgbClr val="737373"/>
                </a:solidFill>
              </a:rPr>
              <a:t>Themed for: Market Research · Minimalist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Customer Segmentation</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segmentation content.</a:t>
            </a:r>
          </a:p>
          <a:p>
            <a:r>
              <a:rPr sz="1200">
                <a:solidFill>
                  <a:srgbClr val="737373"/>
                </a:solidFill>
              </a:rPr>
              <a:t>Themed for: Market Research · Minimalist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Persona Deep-Dives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persona deep-dives content.</a:t>
            </a:r>
          </a:p>
          <a:p>
            <a:r>
              <a:rPr sz="1200">
                <a:solidFill>
                  <a:srgbClr val="737373"/>
                </a:solidFill>
              </a:rPr>
              <a:t>Themed for: Market Research · Minimalist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Jobs to Be Done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jobs to be done content.</a:t>
            </a:r>
          </a:p>
          <a:p>
            <a:r>
              <a:rPr sz="1200">
                <a:solidFill>
                  <a:srgbClr val="737373"/>
                </a:solidFill>
              </a:rPr>
              <a:t>Themed for: Market Research · Minimalist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Buying Process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buying process content.</a:t>
            </a:r>
          </a:p>
          <a:p>
            <a:r>
              <a:rPr sz="1200">
                <a:solidFill>
                  <a:srgbClr val="737373"/>
                </a:solidFill>
              </a:rPr>
              <a:t>Themed for: Market Research · Minimalist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