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MARKET RESEARCH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Minimalist Monochrome Ink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market research deck designed for dev-tools founders pitching technical and infrastructure-savvy investors. The Monochrome Ink palette is tuned for screen and print, and the minimalist layout system pre-pace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Minimalist Monochrome Ink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737373"/>
                </a:solidFill>
              </a:rPr>
              <a:t>Themed for: Market Research · Minimalist style · Monochrome Ink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