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MARKET RESEARCH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Market Research — Minimalist Monochrome Ink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market research deck designed for healthcare and life-sciences operators presenting to mixed clinical and commercial audiences. The Monochrome Ink palette is tuned for screen and print, and the minimalist 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implications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Minimalist Monochrome Ink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Trend Lines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Implications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