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MARKET RESEARCH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Modern Forest Sage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market research deck designed for climate-tech founders presenting to specialist climate funds. The Forest Sage palette is tuned for screen and print, and the modern layout system pre-paces the narrative so you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Modern Forest Sage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