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MARKET RESEARCH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Market Research — Modern Forest Sage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modern market research deck designed for consumer brand teams presenting to retail buyers and brand partners. The Forest Sage palette is tuned for screen and print, and the modern layout system pre-paces the narrative </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TAM / SAM / SOM</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tam / sam / som content.</a:t>
            </a:r>
          </a:p>
          <a:p>
            <a:r>
              <a:rPr sz="1200">
                <a:solidFill>
                  <a:srgbClr val="065F46"/>
                </a:solidFill>
              </a:rPr>
              <a:t>Themed for: Market Research · Modern style · Forest Sage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Trend Lines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trend lines content.</a:t>
            </a:r>
          </a:p>
          <a:p>
            <a:r>
              <a:rPr sz="1200">
                <a:solidFill>
                  <a:srgbClr val="065F46"/>
                </a:solidFill>
              </a:rPr>
              <a:t>Themed for: Market Research · Modern style · Forest Sage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Implications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implications content.</a:t>
            </a:r>
          </a:p>
          <a:p>
            <a:r>
              <a:rPr sz="1200">
                <a:solidFill>
                  <a:srgbClr val="065F46"/>
                </a:solidFill>
              </a:rPr>
              <a:t>Themed for: Market Research · Modern style · Forest Sage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Recommendations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recommendations content.</a:t>
            </a:r>
          </a:p>
          <a:p>
            <a:r>
              <a:rPr sz="1200">
                <a:solidFill>
                  <a:srgbClr val="065F46"/>
                </a:solidFill>
              </a:rPr>
              <a:t>Themed for: Market Research · Modern style · Forest Sage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Open Questions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open questions content.</a:t>
            </a:r>
          </a:p>
          <a:p>
            <a:r>
              <a:rPr sz="1200">
                <a:solidFill>
                  <a:srgbClr val="065F46"/>
                </a:solidFill>
              </a:rPr>
              <a:t>Themed for: Market Research · Modern style · Forest Sage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Appendix: Interview Guide</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appendix: interview guide content.</a:t>
            </a:r>
          </a:p>
          <a:p>
            <a:r>
              <a:rPr sz="1200">
                <a:solidFill>
                  <a:srgbClr val="065F46"/>
                </a:solidFill>
              </a:rPr>
              <a:t>Themed for: Market Research · Modern style · Forest Sage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Market Research — Modern Forest Sage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Research Question</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Methodology</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Key Findings (BLUF)</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Customer Segmentation</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Persona Deep-Dives</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Jobs to Be Done</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Buying Process</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TAM / SAM / SOM</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Trend Lines</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Implications</a:t>
            </a:r>
          </a:p>
        </p:txBody>
      </p:sp>
      <p:sp>
        <p:nvSpPr>
          <p:cNvPr id="24" name="Oval 23"/>
          <p:cNvSpPr/>
          <p:nvPr/>
        </p:nvSpPr>
        <p:spPr>
          <a:xfrm>
            <a:off x="73152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Recommendations</a:t>
            </a:r>
          </a:p>
        </p:txBody>
      </p:sp>
      <p:sp>
        <p:nvSpPr>
          <p:cNvPr id="26" name="Oval 25"/>
          <p:cNvSpPr/>
          <p:nvPr/>
        </p:nvSpPr>
        <p:spPr>
          <a:xfrm>
            <a:off x="612648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Open Questions</a:t>
            </a:r>
          </a:p>
        </p:txBody>
      </p:sp>
      <p:sp>
        <p:nvSpPr>
          <p:cNvPr id="28" name="Oval 27"/>
          <p:cNvSpPr/>
          <p:nvPr/>
        </p:nvSpPr>
        <p:spPr>
          <a:xfrm>
            <a:off x="731520" y="51206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Appendix: Interview Guide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Research Question</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research question content.</a:t>
            </a:r>
          </a:p>
          <a:p>
            <a:r>
              <a:rPr sz="1200">
                <a:solidFill>
                  <a:srgbClr val="065F46"/>
                </a:solidFill>
              </a:rPr>
              <a:t>Themed for: Market Research · Modern style · Forest Sage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methodology content.</a:t>
            </a:r>
          </a:p>
          <a:p>
            <a:r>
              <a:rPr sz="1200">
                <a:solidFill>
                  <a:srgbClr val="065F46"/>
                </a:solidFill>
              </a:rPr>
              <a:t>Themed for: Market Research · Modern style · Forest Sage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Key Findings (BLUF)</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key findings (bluf) content.</a:t>
            </a:r>
          </a:p>
          <a:p>
            <a:r>
              <a:rPr sz="1200">
                <a:solidFill>
                  <a:srgbClr val="065F46"/>
                </a:solidFill>
              </a:rPr>
              <a:t>Themed for: Market Research · Modern style · Forest Sage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Segmentation</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segmentation content.</a:t>
            </a:r>
          </a:p>
          <a:p>
            <a:r>
              <a:rPr sz="1200">
                <a:solidFill>
                  <a:srgbClr val="065F46"/>
                </a:solidFill>
              </a:rPr>
              <a:t>Themed for: Market Research · Modern style · Forest Sage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Persona Deep-Dives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persona deep-dives content.</a:t>
            </a:r>
          </a:p>
          <a:p>
            <a:r>
              <a:rPr sz="1200">
                <a:solidFill>
                  <a:srgbClr val="065F46"/>
                </a:solidFill>
              </a:rPr>
              <a:t>Themed for: Market Research · Modern style · Forest Sage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Jobs to Be Done</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jobs to be done content.</a:t>
            </a:r>
          </a:p>
          <a:p>
            <a:r>
              <a:rPr sz="1200">
                <a:solidFill>
                  <a:srgbClr val="065F46"/>
                </a:solidFill>
              </a:rPr>
              <a:t>Themed for: Market Research · Modern style · Forest Sage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Buying Process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buying process content.</a:t>
            </a:r>
          </a:p>
          <a:p>
            <a:r>
              <a:rPr sz="1200">
                <a:solidFill>
                  <a:srgbClr val="065F46"/>
                </a:solidFill>
              </a:rPr>
              <a:t>Themed for: Market Research · Modern style · Forest Sage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