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MARKET RESEARCH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Market Research — Modern Forest Sage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modern market research deck designed for DTC and e-commerce operators presenting to merchandising and supply-chain partners. The Forest Sage palette is tuned for screen and print, and the modern layout system pre-paces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implications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open questions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E-commerce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Appendix: Interview Guide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appendix: interview guide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E-commerce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Modern Forest Sage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Trend Lines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Implications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Open Questions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Appendix: Interview Guide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065F46"/>
                </a:solidFill>
              </a:rPr>
              <a:t>Themed for: Market Research · Modern style · Forest Sage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